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313" r:id="rId3"/>
    <p:sldId id="314" r:id="rId4"/>
    <p:sldId id="403" r:id="rId5"/>
    <p:sldId id="487" r:id="rId6"/>
    <p:sldId id="839" r:id="rId7"/>
    <p:sldId id="840" r:id="rId8"/>
    <p:sldId id="346" r:id="rId9"/>
    <p:sldId id="842" r:id="rId10"/>
    <p:sldId id="843" r:id="rId11"/>
    <p:sldId id="888" r:id="rId12"/>
    <p:sldId id="889" r:id="rId13"/>
    <p:sldId id="845" r:id="rId14"/>
    <p:sldId id="846" r:id="rId15"/>
    <p:sldId id="847" r:id="rId16"/>
    <p:sldId id="848" r:id="rId17"/>
    <p:sldId id="849" r:id="rId18"/>
    <p:sldId id="850" r:id="rId19"/>
    <p:sldId id="851" r:id="rId20"/>
    <p:sldId id="852" r:id="rId21"/>
    <p:sldId id="853" r:id="rId22"/>
    <p:sldId id="854" r:id="rId23"/>
    <p:sldId id="890" r:id="rId24"/>
    <p:sldId id="855" r:id="rId25"/>
    <p:sldId id="856" r:id="rId26"/>
    <p:sldId id="857" r:id="rId27"/>
    <p:sldId id="858" r:id="rId28"/>
    <p:sldId id="859" r:id="rId29"/>
    <p:sldId id="860" r:id="rId30"/>
    <p:sldId id="891" r:id="rId31"/>
    <p:sldId id="861" r:id="rId32"/>
    <p:sldId id="862" r:id="rId33"/>
    <p:sldId id="863" r:id="rId34"/>
    <p:sldId id="892" r:id="rId35"/>
    <p:sldId id="864" r:id="rId36"/>
    <p:sldId id="865" r:id="rId37"/>
    <p:sldId id="866" r:id="rId38"/>
    <p:sldId id="893" r:id="rId39"/>
    <p:sldId id="868" r:id="rId40"/>
    <p:sldId id="869" r:id="rId41"/>
    <p:sldId id="894" r:id="rId42"/>
    <p:sldId id="870" r:id="rId43"/>
    <p:sldId id="895" r:id="rId44"/>
    <p:sldId id="274" r:id="rId45"/>
    <p:sldId id="298" r:id="rId46"/>
    <p:sldId id="29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2" autoAdjust="0"/>
  </p:normalViewPr>
  <p:slideViewPr>
    <p:cSldViewPr>
      <p:cViewPr varScale="1">
        <p:scale>
          <a:sx n="68" d="100"/>
          <a:sy n="68" d="100"/>
        </p:scale>
        <p:origin x="5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6BAEF7D5-26BB-476A-9570-CEC306B8B9D4}"/>
    <pc:docChg chg="undo custSel addSld delSld modSld sldOrd">
      <pc:chgData name="Wittman, Barry" userId="bff186cd-6ce8-41ba-8e8c-e85cdef216de" providerId="ADAL" clId="{6BAEF7D5-26BB-476A-9570-CEC306B8B9D4}" dt="2026-04-16T22:12:09.911" v="1566" actId="20577"/>
      <pc:docMkLst>
        <pc:docMk/>
      </pc:docMkLst>
      <pc:sldChg chg="modSp">
        <pc:chgData name="Wittman, Barry" userId="bff186cd-6ce8-41ba-8e8c-e85cdef216de" providerId="ADAL" clId="{6BAEF7D5-26BB-476A-9570-CEC306B8B9D4}" dt="2026-04-16T21:20:24.202" v="5" actId="20577"/>
        <pc:sldMkLst>
          <pc:docMk/>
          <pc:sldMk cId="0" sldId="256"/>
        </pc:sldMkLst>
        <pc:spChg chg="mod">
          <ac:chgData name="Wittman, Barry" userId="bff186cd-6ce8-41ba-8e8c-e85cdef216de" providerId="ADAL" clId="{6BAEF7D5-26BB-476A-9570-CEC306B8B9D4}" dt="2026-04-16T21:20:24.202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AEF7D5-26BB-476A-9570-CEC306B8B9D4}" dt="2026-04-16T22:12:09.911" v="1566" actId="20577"/>
        <pc:sldMkLst>
          <pc:docMk/>
          <pc:sldMk cId="0" sldId="297"/>
        </pc:sldMkLst>
        <pc:spChg chg="mod">
          <ac:chgData name="Wittman, Barry" userId="bff186cd-6ce8-41ba-8e8c-e85cdef216de" providerId="ADAL" clId="{6BAEF7D5-26BB-476A-9570-CEC306B8B9D4}" dt="2026-04-16T22:12:09.911" v="1566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6BAEF7D5-26BB-476A-9570-CEC306B8B9D4}" dt="2026-04-16T22:11:57.301" v="1538" actId="20577"/>
        <pc:sldMkLst>
          <pc:docMk/>
          <pc:sldMk cId="0" sldId="298"/>
        </pc:sldMkLst>
        <pc:spChg chg="mod">
          <ac:chgData name="Wittman, Barry" userId="bff186cd-6ce8-41ba-8e8c-e85cdef216de" providerId="ADAL" clId="{6BAEF7D5-26BB-476A-9570-CEC306B8B9D4}" dt="2026-04-16T22:11:57.301" v="1538" actId="20577"/>
          <ac:spMkLst>
            <pc:docMk/>
            <pc:sldMk cId="0" sldId="29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6BAEF7D5-26BB-476A-9570-CEC306B8B9D4}" dt="2026-04-16T21:26:51.463" v="177"/>
        <pc:sldMkLst>
          <pc:docMk/>
          <pc:sldMk cId="1482730322" sldId="346"/>
        </pc:sldMkLst>
      </pc:sldChg>
      <pc:sldChg chg="modSp add modAnim">
        <pc:chgData name="Wittman, Barry" userId="bff186cd-6ce8-41ba-8e8c-e85cdef216de" providerId="ADAL" clId="{6BAEF7D5-26BB-476A-9570-CEC306B8B9D4}" dt="2026-04-16T21:25:18.676" v="176" actId="20577"/>
        <pc:sldMkLst>
          <pc:docMk/>
          <pc:sldMk cId="3782908534" sldId="487"/>
        </pc:sldMkLst>
        <pc:spChg chg="mod">
          <ac:chgData name="Wittman, Barry" userId="bff186cd-6ce8-41ba-8e8c-e85cdef216de" providerId="ADAL" clId="{6BAEF7D5-26BB-476A-9570-CEC306B8B9D4}" dt="2026-04-16T21:25:18.676" v="176" actId="20577"/>
          <ac:spMkLst>
            <pc:docMk/>
            <pc:sldMk cId="3782908534" sldId="487"/>
            <ac:spMk id="5" creationId="{CB286924-5DE2-400F-9A59-BDBDBF736BB3}"/>
          </ac:spMkLst>
        </pc:spChg>
      </pc:sldChg>
      <pc:sldChg chg="del">
        <pc:chgData name="Wittman, Barry" userId="bff186cd-6ce8-41ba-8e8c-e85cdef216de" providerId="ADAL" clId="{6BAEF7D5-26BB-476A-9570-CEC306B8B9D4}" dt="2026-04-16T21:23:18.259" v="14" actId="2696"/>
        <pc:sldMkLst>
          <pc:docMk/>
          <pc:sldMk cId="718443880" sldId="828"/>
        </pc:sldMkLst>
      </pc:sldChg>
      <pc:sldChg chg="del">
        <pc:chgData name="Wittman, Barry" userId="bff186cd-6ce8-41ba-8e8c-e85cdef216de" providerId="ADAL" clId="{6BAEF7D5-26BB-476A-9570-CEC306B8B9D4}" dt="2026-04-16T21:23:18.259" v="15" actId="2696"/>
        <pc:sldMkLst>
          <pc:docMk/>
          <pc:sldMk cId="2520217471" sldId="829"/>
        </pc:sldMkLst>
      </pc:sldChg>
      <pc:sldChg chg="del">
        <pc:chgData name="Wittman, Barry" userId="bff186cd-6ce8-41ba-8e8c-e85cdef216de" providerId="ADAL" clId="{6BAEF7D5-26BB-476A-9570-CEC306B8B9D4}" dt="2026-04-16T21:23:18.458" v="16" actId="2696"/>
        <pc:sldMkLst>
          <pc:docMk/>
          <pc:sldMk cId="3213782227" sldId="830"/>
        </pc:sldMkLst>
      </pc:sldChg>
      <pc:sldChg chg="del">
        <pc:chgData name="Wittman, Barry" userId="bff186cd-6ce8-41ba-8e8c-e85cdef216de" providerId="ADAL" clId="{6BAEF7D5-26BB-476A-9570-CEC306B8B9D4}" dt="2026-04-16T21:23:17.629" v="8" actId="2696"/>
        <pc:sldMkLst>
          <pc:docMk/>
          <pc:sldMk cId="3083447281" sldId="832"/>
        </pc:sldMkLst>
      </pc:sldChg>
      <pc:sldChg chg="del">
        <pc:chgData name="Wittman, Barry" userId="bff186cd-6ce8-41ba-8e8c-e85cdef216de" providerId="ADAL" clId="{6BAEF7D5-26BB-476A-9570-CEC306B8B9D4}" dt="2026-04-16T21:23:17.760" v="9" actId="2696"/>
        <pc:sldMkLst>
          <pc:docMk/>
          <pc:sldMk cId="1233891987" sldId="834"/>
        </pc:sldMkLst>
      </pc:sldChg>
      <pc:sldChg chg="del">
        <pc:chgData name="Wittman, Barry" userId="bff186cd-6ce8-41ba-8e8c-e85cdef216de" providerId="ADAL" clId="{6BAEF7D5-26BB-476A-9570-CEC306B8B9D4}" dt="2026-04-16T21:23:17.900" v="10" actId="2696"/>
        <pc:sldMkLst>
          <pc:docMk/>
          <pc:sldMk cId="3441118683" sldId="836"/>
        </pc:sldMkLst>
      </pc:sldChg>
      <pc:sldChg chg="del">
        <pc:chgData name="Wittman, Barry" userId="bff186cd-6ce8-41ba-8e8c-e85cdef216de" providerId="ADAL" clId="{6BAEF7D5-26BB-476A-9570-CEC306B8B9D4}" dt="2026-04-16T21:23:17.900" v="11" actId="2696"/>
        <pc:sldMkLst>
          <pc:docMk/>
          <pc:sldMk cId="1538131924" sldId="837"/>
        </pc:sldMkLst>
      </pc:sldChg>
      <pc:sldChg chg="del">
        <pc:chgData name="Wittman, Barry" userId="bff186cd-6ce8-41ba-8e8c-e85cdef216de" providerId="ADAL" clId="{6BAEF7D5-26BB-476A-9570-CEC306B8B9D4}" dt="2026-04-16T21:23:18.055" v="12" actId="2696"/>
        <pc:sldMkLst>
          <pc:docMk/>
          <pc:sldMk cId="4168050039" sldId="838"/>
        </pc:sldMkLst>
      </pc:sldChg>
      <pc:sldChg chg="del">
        <pc:chgData name="Wittman, Barry" userId="bff186cd-6ce8-41ba-8e8c-e85cdef216de" providerId="ADAL" clId="{6BAEF7D5-26BB-476A-9570-CEC306B8B9D4}" dt="2026-04-16T21:23:18.257" v="13" actId="2696"/>
        <pc:sldMkLst>
          <pc:docMk/>
          <pc:sldMk cId="367695007" sldId="839"/>
        </pc:sldMkLst>
      </pc:sldChg>
      <pc:sldChg chg="add">
        <pc:chgData name="Wittman, Barry" userId="bff186cd-6ce8-41ba-8e8c-e85cdef216de" providerId="ADAL" clId="{6BAEF7D5-26BB-476A-9570-CEC306B8B9D4}" dt="2026-04-16T21:23:22.532" v="32"/>
        <pc:sldMkLst>
          <pc:docMk/>
          <pc:sldMk cId="3381689432" sldId="839"/>
        </pc:sldMkLst>
      </pc:sldChg>
      <pc:sldChg chg="del">
        <pc:chgData name="Wittman, Barry" userId="bff186cd-6ce8-41ba-8e8c-e85cdef216de" providerId="ADAL" clId="{6BAEF7D5-26BB-476A-9570-CEC306B8B9D4}" dt="2026-04-16T21:23:18.537" v="17" actId="2696"/>
        <pc:sldMkLst>
          <pc:docMk/>
          <pc:sldMk cId="1720289042" sldId="840"/>
        </pc:sldMkLst>
      </pc:sldChg>
      <pc:sldChg chg="add">
        <pc:chgData name="Wittman, Barry" userId="bff186cd-6ce8-41ba-8e8c-e85cdef216de" providerId="ADAL" clId="{6BAEF7D5-26BB-476A-9570-CEC306B8B9D4}" dt="2026-04-16T21:23:22.532" v="32"/>
        <pc:sldMkLst>
          <pc:docMk/>
          <pc:sldMk cId="2956992365" sldId="840"/>
        </pc:sldMkLst>
      </pc:sldChg>
      <pc:sldChg chg="del">
        <pc:chgData name="Wittman, Barry" userId="bff186cd-6ce8-41ba-8e8c-e85cdef216de" providerId="ADAL" clId="{6BAEF7D5-26BB-476A-9570-CEC306B8B9D4}" dt="2026-04-16T21:23:18.543" v="18" actId="2696"/>
        <pc:sldMkLst>
          <pc:docMk/>
          <pc:sldMk cId="25585600" sldId="841"/>
        </pc:sldMkLst>
      </pc:sldChg>
      <pc:sldChg chg="add del">
        <pc:chgData name="Wittman, Barry" userId="bff186cd-6ce8-41ba-8e8c-e85cdef216de" providerId="ADAL" clId="{6BAEF7D5-26BB-476A-9570-CEC306B8B9D4}" dt="2026-04-16T21:26:54.523" v="178" actId="2696"/>
        <pc:sldMkLst>
          <pc:docMk/>
          <pc:sldMk cId="3092059791" sldId="841"/>
        </pc:sldMkLst>
      </pc:sldChg>
      <pc:sldChg chg="modSp add modAnim">
        <pc:chgData name="Wittman, Barry" userId="bff186cd-6ce8-41ba-8e8c-e85cdef216de" providerId="ADAL" clId="{6BAEF7D5-26BB-476A-9570-CEC306B8B9D4}" dt="2026-04-16T21:27:16.745" v="204" actId="20577"/>
        <pc:sldMkLst>
          <pc:docMk/>
          <pc:sldMk cId="4213496578" sldId="842"/>
        </pc:sldMkLst>
        <pc:spChg chg="mod">
          <ac:chgData name="Wittman, Barry" userId="bff186cd-6ce8-41ba-8e8c-e85cdef216de" providerId="ADAL" clId="{6BAEF7D5-26BB-476A-9570-CEC306B8B9D4}" dt="2026-04-16T21:27:16.745" v="204" actId="20577"/>
          <ac:spMkLst>
            <pc:docMk/>
            <pc:sldMk cId="4213496578" sldId="842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6BAEF7D5-26BB-476A-9570-CEC306B8B9D4}" dt="2026-04-16T21:23:22.532" v="32"/>
        <pc:sldMkLst>
          <pc:docMk/>
          <pc:sldMk cId="770445361" sldId="843"/>
        </pc:sldMkLst>
      </pc:sldChg>
      <pc:sldChg chg="add del">
        <pc:chgData name="Wittman, Barry" userId="bff186cd-6ce8-41ba-8e8c-e85cdef216de" providerId="ADAL" clId="{6BAEF7D5-26BB-476A-9570-CEC306B8B9D4}" dt="2026-04-16T21:34:23.254" v="284" actId="2696"/>
        <pc:sldMkLst>
          <pc:docMk/>
          <pc:sldMk cId="602376186" sldId="844"/>
        </pc:sldMkLst>
      </pc:sldChg>
      <pc:sldChg chg="add">
        <pc:chgData name="Wittman, Barry" userId="bff186cd-6ce8-41ba-8e8c-e85cdef216de" providerId="ADAL" clId="{6BAEF7D5-26BB-476A-9570-CEC306B8B9D4}" dt="2026-04-16T21:23:22.532" v="32"/>
        <pc:sldMkLst>
          <pc:docMk/>
          <pc:sldMk cId="182591320" sldId="845"/>
        </pc:sldMkLst>
      </pc:sldChg>
      <pc:sldChg chg="modSp add">
        <pc:chgData name="Wittman, Barry" userId="bff186cd-6ce8-41ba-8e8c-e85cdef216de" providerId="ADAL" clId="{6BAEF7D5-26BB-476A-9570-CEC306B8B9D4}" dt="2026-04-16T21:35:28.932" v="335"/>
        <pc:sldMkLst>
          <pc:docMk/>
          <pc:sldMk cId="3889833546" sldId="846"/>
        </pc:sldMkLst>
        <pc:spChg chg="mod">
          <ac:chgData name="Wittman, Barry" userId="bff186cd-6ce8-41ba-8e8c-e85cdef216de" providerId="ADAL" clId="{6BAEF7D5-26BB-476A-9570-CEC306B8B9D4}" dt="2026-04-16T21:35:28.932" v="335"/>
          <ac:spMkLst>
            <pc:docMk/>
            <pc:sldMk cId="3889833546" sldId="846"/>
            <ac:spMk id="5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38:13.344" v="401" actId="1035"/>
        <pc:sldMkLst>
          <pc:docMk/>
          <pc:sldMk cId="4020417163" sldId="847"/>
        </pc:sldMkLst>
        <pc:spChg chg="mod">
          <ac:chgData name="Wittman, Barry" userId="bff186cd-6ce8-41ba-8e8c-e85cdef216de" providerId="ADAL" clId="{6BAEF7D5-26BB-476A-9570-CEC306B8B9D4}" dt="2026-04-16T21:38:10.052" v="400" actId="20577"/>
          <ac:spMkLst>
            <pc:docMk/>
            <pc:sldMk cId="4020417163" sldId="847"/>
            <ac:spMk id="3" creationId="{00000000-0000-0000-0000-000000000000}"/>
          </ac:spMkLst>
        </pc:spChg>
        <pc:graphicFrameChg chg="mod modGraphic">
          <ac:chgData name="Wittman, Barry" userId="bff186cd-6ce8-41ba-8e8c-e85cdef216de" providerId="ADAL" clId="{6BAEF7D5-26BB-476A-9570-CEC306B8B9D4}" dt="2026-04-16T21:38:13.344" v="401" actId="1035"/>
          <ac:graphicFrameMkLst>
            <pc:docMk/>
            <pc:sldMk cId="4020417163" sldId="847"/>
            <ac:graphicFrameMk id="4" creationId="{00000000-0000-0000-0000-000000000000}"/>
          </ac:graphicFrameMkLst>
        </pc:graphicFrameChg>
      </pc:sldChg>
      <pc:sldChg chg="modSp add modAnim">
        <pc:chgData name="Wittman, Barry" userId="bff186cd-6ce8-41ba-8e8c-e85cdef216de" providerId="ADAL" clId="{6BAEF7D5-26BB-476A-9570-CEC306B8B9D4}" dt="2026-04-16T21:43:42.456" v="656"/>
        <pc:sldMkLst>
          <pc:docMk/>
          <pc:sldMk cId="2456990279" sldId="848"/>
        </pc:sldMkLst>
        <pc:spChg chg="mod">
          <ac:chgData name="Wittman, Barry" userId="bff186cd-6ce8-41ba-8e8c-e85cdef216de" providerId="ADAL" clId="{6BAEF7D5-26BB-476A-9570-CEC306B8B9D4}" dt="2026-04-16T21:43:42.456" v="656"/>
          <ac:spMkLst>
            <pc:docMk/>
            <pc:sldMk cId="2456990279" sldId="848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43:42.456" v="656"/>
        <pc:sldMkLst>
          <pc:docMk/>
          <pc:sldMk cId="496848008" sldId="849"/>
        </pc:sldMkLst>
        <pc:spChg chg="mod">
          <ac:chgData name="Wittman, Barry" userId="bff186cd-6ce8-41ba-8e8c-e85cdef216de" providerId="ADAL" clId="{6BAEF7D5-26BB-476A-9570-CEC306B8B9D4}" dt="2026-04-16T21:43:42.456" v="656"/>
          <ac:spMkLst>
            <pc:docMk/>
            <pc:sldMk cId="496848008" sldId="849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6BAEF7D5-26BB-476A-9570-CEC306B8B9D4}" dt="2026-04-16T21:43:42.456" v="656"/>
        <pc:sldMkLst>
          <pc:docMk/>
          <pc:sldMk cId="3816175614" sldId="850"/>
        </pc:sldMkLst>
        <pc:spChg chg="mod">
          <ac:chgData name="Wittman, Barry" userId="bff186cd-6ce8-41ba-8e8c-e85cdef216de" providerId="ADAL" clId="{6BAEF7D5-26BB-476A-9570-CEC306B8B9D4}" dt="2026-04-16T21:43:42.456" v="656"/>
          <ac:spMkLst>
            <pc:docMk/>
            <pc:sldMk cId="3816175614" sldId="850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41:13.013" v="547"/>
        <pc:sldMkLst>
          <pc:docMk/>
          <pc:sldMk cId="1352567956" sldId="851"/>
        </pc:sldMkLst>
        <pc:spChg chg="mod">
          <ac:chgData name="Wittman, Barry" userId="bff186cd-6ce8-41ba-8e8c-e85cdef216de" providerId="ADAL" clId="{6BAEF7D5-26BB-476A-9570-CEC306B8B9D4}" dt="2026-04-16T21:41:13.013" v="547"/>
          <ac:spMkLst>
            <pc:docMk/>
            <pc:sldMk cId="1352567956" sldId="851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42:48.260" v="608" actId="20577"/>
        <pc:sldMkLst>
          <pc:docMk/>
          <pc:sldMk cId="439756693" sldId="852"/>
        </pc:sldMkLst>
        <pc:spChg chg="mod">
          <ac:chgData name="Wittman, Barry" userId="bff186cd-6ce8-41ba-8e8c-e85cdef216de" providerId="ADAL" clId="{6BAEF7D5-26BB-476A-9570-CEC306B8B9D4}" dt="2026-04-16T21:42:48.260" v="608" actId="20577"/>
          <ac:spMkLst>
            <pc:docMk/>
            <pc:sldMk cId="439756693" sldId="852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43:42.456" v="656"/>
        <pc:sldMkLst>
          <pc:docMk/>
          <pc:sldMk cId="4213564815" sldId="853"/>
        </pc:sldMkLst>
        <pc:spChg chg="mod">
          <ac:chgData name="Wittman, Barry" userId="bff186cd-6ce8-41ba-8e8c-e85cdef216de" providerId="ADAL" clId="{6BAEF7D5-26BB-476A-9570-CEC306B8B9D4}" dt="2026-04-16T21:43:42.456" v="656"/>
          <ac:spMkLst>
            <pc:docMk/>
            <pc:sldMk cId="4213564815" sldId="853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44:17.470" v="699"/>
        <pc:sldMkLst>
          <pc:docMk/>
          <pc:sldMk cId="1923954561" sldId="854"/>
        </pc:sldMkLst>
        <pc:spChg chg="mod">
          <ac:chgData name="Wittman, Barry" userId="bff186cd-6ce8-41ba-8e8c-e85cdef216de" providerId="ADAL" clId="{6BAEF7D5-26BB-476A-9570-CEC306B8B9D4}" dt="2026-04-16T21:23:23.116" v="38" actId="27636"/>
          <ac:spMkLst>
            <pc:docMk/>
            <pc:sldMk cId="1923954561" sldId="854"/>
            <ac:spMk id="2" creationId="{00000000-0000-0000-0000-000000000000}"/>
          </ac:spMkLst>
        </pc:spChg>
        <pc:spChg chg="mod">
          <ac:chgData name="Wittman, Barry" userId="bff186cd-6ce8-41ba-8e8c-e85cdef216de" providerId="ADAL" clId="{6BAEF7D5-26BB-476A-9570-CEC306B8B9D4}" dt="2026-04-16T21:44:17.470" v="699"/>
          <ac:spMkLst>
            <pc:docMk/>
            <pc:sldMk cId="1923954561" sldId="854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45:29.924" v="771"/>
        <pc:sldMkLst>
          <pc:docMk/>
          <pc:sldMk cId="3991060271" sldId="855"/>
        </pc:sldMkLst>
        <pc:spChg chg="mod">
          <ac:chgData name="Wittman, Barry" userId="bff186cd-6ce8-41ba-8e8c-e85cdef216de" providerId="ADAL" clId="{6BAEF7D5-26BB-476A-9570-CEC306B8B9D4}" dt="2026-04-16T21:45:29.924" v="771"/>
          <ac:spMkLst>
            <pc:docMk/>
            <pc:sldMk cId="3991060271" sldId="855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6BAEF7D5-26BB-476A-9570-CEC306B8B9D4}" dt="2026-04-16T21:23:22.532" v="32"/>
        <pc:sldMkLst>
          <pc:docMk/>
          <pc:sldMk cId="643549602" sldId="856"/>
        </pc:sldMkLst>
      </pc:sldChg>
      <pc:sldChg chg="modSp add modAnim">
        <pc:chgData name="Wittman, Barry" userId="bff186cd-6ce8-41ba-8e8c-e85cdef216de" providerId="ADAL" clId="{6BAEF7D5-26BB-476A-9570-CEC306B8B9D4}" dt="2026-04-16T21:46:33.780" v="819"/>
        <pc:sldMkLst>
          <pc:docMk/>
          <pc:sldMk cId="804616436" sldId="857"/>
        </pc:sldMkLst>
        <pc:spChg chg="mod">
          <ac:chgData name="Wittman, Barry" userId="bff186cd-6ce8-41ba-8e8c-e85cdef216de" providerId="ADAL" clId="{6BAEF7D5-26BB-476A-9570-CEC306B8B9D4}" dt="2026-04-16T21:46:33.780" v="819"/>
          <ac:spMkLst>
            <pc:docMk/>
            <pc:sldMk cId="804616436" sldId="857"/>
            <ac:spMk id="5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47:26.417" v="859" actId="20577"/>
        <pc:sldMkLst>
          <pc:docMk/>
          <pc:sldMk cId="110227474" sldId="858"/>
        </pc:sldMkLst>
        <pc:spChg chg="mod">
          <ac:chgData name="Wittman, Barry" userId="bff186cd-6ce8-41ba-8e8c-e85cdef216de" providerId="ADAL" clId="{6BAEF7D5-26BB-476A-9570-CEC306B8B9D4}" dt="2026-04-16T21:47:26.417" v="859" actId="20577"/>
          <ac:spMkLst>
            <pc:docMk/>
            <pc:sldMk cId="110227474" sldId="858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58:57.525" v="1091"/>
        <pc:sldMkLst>
          <pc:docMk/>
          <pc:sldMk cId="140638731" sldId="859"/>
        </pc:sldMkLst>
        <pc:spChg chg="mod">
          <ac:chgData name="Wittman, Barry" userId="bff186cd-6ce8-41ba-8e8c-e85cdef216de" providerId="ADAL" clId="{6BAEF7D5-26BB-476A-9570-CEC306B8B9D4}" dt="2026-04-16T21:58:57.525" v="1091"/>
          <ac:spMkLst>
            <pc:docMk/>
            <pc:sldMk cId="140638731" sldId="859"/>
            <ac:spMk id="3" creationId="{00000000-0000-0000-0000-000000000000}"/>
          </ac:spMkLst>
        </pc:spChg>
      </pc:sldChg>
      <pc:sldChg chg="delSp modSp add delAnim modAnim">
        <pc:chgData name="Wittman, Barry" userId="bff186cd-6ce8-41ba-8e8c-e85cdef216de" providerId="ADAL" clId="{6BAEF7D5-26BB-476A-9570-CEC306B8B9D4}" dt="2026-04-16T22:01:45.831" v="1190" actId="27636"/>
        <pc:sldMkLst>
          <pc:docMk/>
          <pc:sldMk cId="2918112854" sldId="860"/>
        </pc:sldMkLst>
        <pc:spChg chg="mod">
          <ac:chgData name="Wittman, Barry" userId="bff186cd-6ce8-41ba-8e8c-e85cdef216de" providerId="ADAL" clId="{6BAEF7D5-26BB-476A-9570-CEC306B8B9D4}" dt="2026-04-16T22:01:45.831" v="1190" actId="27636"/>
          <ac:spMkLst>
            <pc:docMk/>
            <pc:sldMk cId="2918112854" sldId="860"/>
            <ac:spMk id="3" creationId="{00000000-0000-0000-0000-000000000000}"/>
          </ac:spMkLst>
        </pc:spChg>
        <pc:graphicFrameChg chg="del">
          <ac:chgData name="Wittman, Barry" userId="bff186cd-6ce8-41ba-8e8c-e85cdef216de" providerId="ADAL" clId="{6BAEF7D5-26BB-476A-9570-CEC306B8B9D4}" dt="2026-04-16T22:00:22.115" v="1136" actId="478"/>
          <ac:graphicFrameMkLst>
            <pc:docMk/>
            <pc:sldMk cId="2918112854" sldId="860"/>
            <ac:graphicFrameMk id="66563" creationId="{00000000-0000-0000-0000-000000000000}"/>
          </ac:graphicFrameMkLst>
        </pc:graphicFrameChg>
      </pc:sldChg>
      <pc:sldChg chg="add">
        <pc:chgData name="Wittman, Barry" userId="bff186cd-6ce8-41ba-8e8c-e85cdef216de" providerId="ADAL" clId="{6BAEF7D5-26BB-476A-9570-CEC306B8B9D4}" dt="2026-04-16T21:23:22.532" v="32"/>
        <pc:sldMkLst>
          <pc:docMk/>
          <pc:sldMk cId="763223843" sldId="861"/>
        </pc:sldMkLst>
      </pc:sldChg>
      <pc:sldChg chg="add">
        <pc:chgData name="Wittman, Barry" userId="bff186cd-6ce8-41ba-8e8c-e85cdef216de" providerId="ADAL" clId="{6BAEF7D5-26BB-476A-9570-CEC306B8B9D4}" dt="2026-04-16T21:23:22.532" v="32"/>
        <pc:sldMkLst>
          <pc:docMk/>
          <pc:sldMk cId="4105846996" sldId="862"/>
        </pc:sldMkLst>
      </pc:sldChg>
      <pc:sldChg chg="modSp add">
        <pc:chgData name="Wittman, Barry" userId="bff186cd-6ce8-41ba-8e8c-e85cdef216de" providerId="ADAL" clId="{6BAEF7D5-26BB-476A-9570-CEC306B8B9D4}" dt="2026-04-16T22:03:10.354" v="1210"/>
        <pc:sldMkLst>
          <pc:docMk/>
          <pc:sldMk cId="307373" sldId="863"/>
        </pc:sldMkLst>
        <pc:spChg chg="mod">
          <ac:chgData name="Wittman, Barry" userId="bff186cd-6ce8-41ba-8e8c-e85cdef216de" providerId="ADAL" clId="{6BAEF7D5-26BB-476A-9570-CEC306B8B9D4}" dt="2026-04-16T22:03:10.354" v="1210"/>
          <ac:spMkLst>
            <pc:docMk/>
            <pc:sldMk cId="307373" sldId="863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6BAEF7D5-26BB-476A-9570-CEC306B8B9D4}" dt="2026-04-16T21:23:22.532" v="32"/>
        <pc:sldMkLst>
          <pc:docMk/>
          <pc:sldMk cId="1481461295" sldId="864"/>
        </pc:sldMkLst>
      </pc:sldChg>
      <pc:sldChg chg="addSp delSp modSp add delAnim modAnim">
        <pc:chgData name="Wittman, Barry" userId="bff186cd-6ce8-41ba-8e8c-e85cdef216de" providerId="ADAL" clId="{6BAEF7D5-26BB-476A-9570-CEC306B8B9D4}" dt="2026-04-16T22:05:04.818" v="1276" actId="20577"/>
        <pc:sldMkLst>
          <pc:docMk/>
          <pc:sldMk cId="136328174" sldId="865"/>
        </pc:sldMkLst>
        <pc:spChg chg="mod">
          <ac:chgData name="Wittman, Barry" userId="bff186cd-6ce8-41ba-8e8c-e85cdef216de" providerId="ADAL" clId="{6BAEF7D5-26BB-476A-9570-CEC306B8B9D4}" dt="2026-04-16T22:05:04.818" v="1276" actId="20577"/>
          <ac:spMkLst>
            <pc:docMk/>
            <pc:sldMk cId="136328174" sldId="865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6BAEF7D5-26BB-476A-9570-CEC306B8B9D4}" dt="2026-04-16T22:04:34.884" v="1255" actId="478"/>
          <ac:spMkLst>
            <pc:docMk/>
            <pc:sldMk cId="136328174" sldId="865"/>
            <ac:spMk id="26626" creationId="{00000000-0000-0000-0000-000000000000}"/>
          </ac:spMkLst>
        </pc:spChg>
        <pc:spChg chg="add del mod">
          <ac:chgData name="Wittman, Barry" userId="bff186cd-6ce8-41ba-8e8c-e85cdef216de" providerId="ADAL" clId="{6BAEF7D5-26BB-476A-9570-CEC306B8B9D4}" dt="2026-04-16T22:04:36.509" v="1256" actId="478"/>
          <ac:spMkLst>
            <pc:docMk/>
            <pc:sldMk cId="136328174" sldId="865"/>
            <ac:spMk id="26627" creationId="{00000000-0000-0000-0000-000000000000}"/>
          </ac:spMkLst>
        </pc:spChg>
        <pc:graphicFrameChg chg="del mod replId">
          <ac:chgData name="Wittman, Barry" userId="bff186cd-6ce8-41ba-8e8c-e85cdef216de" providerId="ADAL" clId="{6BAEF7D5-26BB-476A-9570-CEC306B8B9D4}" dt="2026-04-16T22:04:14.565" v="1243"/>
          <ac:graphicFrameMkLst>
            <pc:docMk/>
            <pc:sldMk cId="136328174" sldId="865"/>
            <ac:graphicFrameMk id="4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6BAEF7D5-26BB-476A-9570-CEC306B8B9D4}" dt="2026-04-16T22:04:28.010" v="1250"/>
          <ac:graphicFrameMkLst>
            <pc:docMk/>
            <pc:sldMk cId="136328174" sldId="865"/>
            <ac:graphicFrameMk id="6" creationId="{00000000-0000-0000-0000-000000000000}"/>
          </ac:graphicFrameMkLst>
        </pc:graphicFrameChg>
      </pc:sldChg>
      <pc:sldChg chg="modSp add modAnim">
        <pc:chgData name="Wittman, Barry" userId="bff186cd-6ce8-41ba-8e8c-e85cdef216de" providerId="ADAL" clId="{6BAEF7D5-26BB-476A-9570-CEC306B8B9D4}" dt="2026-04-16T22:06:25.559" v="1332"/>
        <pc:sldMkLst>
          <pc:docMk/>
          <pc:sldMk cId="1369693521" sldId="866"/>
        </pc:sldMkLst>
        <pc:spChg chg="mod">
          <ac:chgData name="Wittman, Barry" userId="bff186cd-6ce8-41ba-8e8c-e85cdef216de" providerId="ADAL" clId="{6BAEF7D5-26BB-476A-9570-CEC306B8B9D4}" dt="2026-04-16T21:23:23.371" v="44" actId="27636"/>
          <ac:spMkLst>
            <pc:docMk/>
            <pc:sldMk cId="1369693521" sldId="866"/>
            <ac:spMk id="2" creationId="{00000000-0000-0000-0000-000000000000}"/>
          </ac:spMkLst>
        </pc:spChg>
        <pc:spChg chg="mod">
          <ac:chgData name="Wittman, Barry" userId="bff186cd-6ce8-41ba-8e8c-e85cdef216de" providerId="ADAL" clId="{6BAEF7D5-26BB-476A-9570-CEC306B8B9D4}" dt="2026-04-16T22:06:25.559" v="1332"/>
          <ac:spMkLst>
            <pc:docMk/>
            <pc:sldMk cId="1369693521" sldId="866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6BAEF7D5-26BB-476A-9570-CEC306B8B9D4}" dt="2026-04-16T21:23:22.532" v="32"/>
        <pc:sldMkLst>
          <pc:docMk/>
          <pc:sldMk cId="1618564226" sldId="868"/>
        </pc:sldMkLst>
      </pc:sldChg>
      <pc:sldChg chg="modSp add modAnim">
        <pc:chgData name="Wittman, Barry" userId="bff186cd-6ce8-41ba-8e8c-e85cdef216de" providerId="ADAL" clId="{6BAEF7D5-26BB-476A-9570-CEC306B8B9D4}" dt="2026-04-16T22:08:13.472" v="1392" actId="6549"/>
        <pc:sldMkLst>
          <pc:docMk/>
          <pc:sldMk cId="1509664682" sldId="869"/>
        </pc:sldMkLst>
        <pc:spChg chg="mod">
          <ac:chgData name="Wittman, Barry" userId="bff186cd-6ce8-41ba-8e8c-e85cdef216de" providerId="ADAL" clId="{6BAEF7D5-26BB-476A-9570-CEC306B8B9D4}" dt="2026-04-16T22:08:13.472" v="1392" actId="6549"/>
          <ac:spMkLst>
            <pc:docMk/>
            <pc:sldMk cId="1509664682" sldId="869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2:10:58.137" v="1486"/>
        <pc:sldMkLst>
          <pc:docMk/>
          <pc:sldMk cId="2841845179" sldId="870"/>
        </pc:sldMkLst>
        <pc:spChg chg="mod">
          <ac:chgData name="Wittman, Barry" userId="bff186cd-6ce8-41ba-8e8c-e85cdef216de" providerId="ADAL" clId="{6BAEF7D5-26BB-476A-9570-CEC306B8B9D4}" dt="2026-04-16T22:10:58.137" v="1486"/>
          <ac:spMkLst>
            <pc:docMk/>
            <pc:sldMk cId="2841845179" sldId="870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6BAEF7D5-26BB-476A-9570-CEC306B8B9D4}" dt="2026-04-16T21:23:18.722" v="20" actId="2696"/>
        <pc:sldMkLst>
          <pc:docMk/>
          <pc:sldMk cId="1793268730" sldId="880"/>
        </pc:sldMkLst>
      </pc:sldChg>
      <pc:sldChg chg="del">
        <pc:chgData name="Wittman, Barry" userId="bff186cd-6ce8-41ba-8e8c-e85cdef216de" providerId="ADAL" clId="{6BAEF7D5-26BB-476A-9570-CEC306B8B9D4}" dt="2026-04-16T21:23:18.874" v="23" actId="2696"/>
        <pc:sldMkLst>
          <pc:docMk/>
          <pc:sldMk cId="2564944095" sldId="883"/>
        </pc:sldMkLst>
      </pc:sldChg>
      <pc:sldChg chg="del">
        <pc:chgData name="Wittman, Barry" userId="bff186cd-6ce8-41ba-8e8c-e85cdef216de" providerId="ADAL" clId="{6BAEF7D5-26BB-476A-9570-CEC306B8B9D4}" dt="2026-04-16T21:23:18.974" v="24" actId="2696"/>
        <pc:sldMkLst>
          <pc:docMk/>
          <pc:sldMk cId="3352805899" sldId="884"/>
        </pc:sldMkLst>
      </pc:sldChg>
      <pc:sldChg chg="del">
        <pc:chgData name="Wittman, Barry" userId="bff186cd-6ce8-41ba-8e8c-e85cdef216de" providerId="ADAL" clId="{6BAEF7D5-26BB-476A-9570-CEC306B8B9D4}" dt="2026-04-16T21:23:18.974" v="25" actId="2696"/>
        <pc:sldMkLst>
          <pc:docMk/>
          <pc:sldMk cId="3642686275" sldId="885"/>
        </pc:sldMkLst>
      </pc:sldChg>
      <pc:sldChg chg="del">
        <pc:chgData name="Wittman, Barry" userId="bff186cd-6ce8-41ba-8e8c-e85cdef216de" providerId="ADAL" clId="{6BAEF7D5-26BB-476A-9570-CEC306B8B9D4}" dt="2026-04-16T21:23:18.974" v="26" actId="2696"/>
        <pc:sldMkLst>
          <pc:docMk/>
          <pc:sldMk cId="2133492815" sldId="886"/>
        </pc:sldMkLst>
      </pc:sldChg>
      <pc:sldChg chg="del">
        <pc:chgData name="Wittman, Barry" userId="bff186cd-6ce8-41ba-8e8c-e85cdef216de" providerId="ADAL" clId="{6BAEF7D5-26BB-476A-9570-CEC306B8B9D4}" dt="2026-04-16T21:23:19.204" v="27" actId="2696"/>
        <pc:sldMkLst>
          <pc:docMk/>
          <pc:sldMk cId="342511989" sldId="887"/>
        </pc:sldMkLst>
      </pc:sldChg>
      <pc:sldChg chg="del">
        <pc:chgData name="Wittman, Barry" userId="bff186cd-6ce8-41ba-8e8c-e85cdef216de" providerId="ADAL" clId="{6BAEF7D5-26BB-476A-9570-CEC306B8B9D4}" dt="2026-04-16T21:23:19.323" v="28" actId="2696"/>
        <pc:sldMkLst>
          <pc:docMk/>
          <pc:sldMk cId="2027813479" sldId="888"/>
        </pc:sldMkLst>
      </pc:sldChg>
      <pc:sldChg chg="modSp add modAnim">
        <pc:chgData name="Wittman, Barry" userId="bff186cd-6ce8-41ba-8e8c-e85cdef216de" providerId="ADAL" clId="{6BAEF7D5-26BB-476A-9570-CEC306B8B9D4}" dt="2026-04-16T21:28:13.802" v="283" actId="20577"/>
        <pc:sldMkLst>
          <pc:docMk/>
          <pc:sldMk cId="2756687166" sldId="888"/>
        </pc:sldMkLst>
        <pc:spChg chg="mod">
          <ac:chgData name="Wittman, Barry" userId="bff186cd-6ce8-41ba-8e8c-e85cdef216de" providerId="ADAL" clId="{6BAEF7D5-26BB-476A-9570-CEC306B8B9D4}" dt="2026-04-16T21:28:13.802" v="283" actId="20577"/>
          <ac:spMkLst>
            <pc:docMk/>
            <pc:sldMk cId="2756687166" sldId="888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1:35:17.381" v="332" actId="20577"/>
        <pc:sldMkLst>
          <pc:docMk/>
          <pc:sldMk cId="1148073895" sldId="889"/>
        </pc:sldMkLst>
        <pc:spChg chg="mod">
          <ac:chgData name="Wittman, Barry" userId="bff186cd-6ce8-41ba-8e8c-e85cdef216de" providerId="ADAL" clId="{6BAEF7D5-26BB-476A-9570-CEC306B8B9D4}" dt="2026-04-16T21:35:17.381" v="332" actId="20577"/>
          <ac:spMkLst>
            <pc:docMk/>
            <pc:sldMk cId="1148073895" sldId="889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6BAEF7D5-26BB-476A-9570-CEC306B8B9D4}" dt="2026-04-16T21:23:19.323" v="29" actId="2696"/>
        <pc:sldMkLst>
          <pc:docMk/>
          <pc:sldMk cId="3313264483" sldId="889"/>
        </pc:sldMkLst>
      </pc:sldChg>
      <pc:sldChg chg="modSp add modAnim">
        <pc:chgData name="Wittman, Barry" userId="bff186cd-6ce8-41ba-8e8c-e85cdef216de" providerId="ADAL" clId="{6BAEF7D5-26BB-476A-9570-CEC306B8B9D4}" dt="2026-04-16T21:44:40.828" v="728" actId="20577"/>
        <pc:sldMkLst>
          <pc:docMk/>
          <pc:sldMk cId="737191901" sldId="890"/>
        </pc:sldMkLst>
        <pc:spChg chg="mod">
          <ac:chgData name="Wittman, Barry" userId="bff186cd-6ce8-41ba-8e8c-e85cdef216de" providerId="ADAL" clId="{6BAEF7D5-26BB-476A-9570-CEC306B8B9D4}" dt="2026-04-16T21:44:40.828" v="728" actId="20577"/>
          <ac:spMkLst>
            <pc:docMk/>
            <pc:sldMk cId="737191901" sldId="890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6BAEF7D5-26BB-476A-9570-CEC306B8B9D4}" dt="2026-04-16T21:23:19.503" v="30" actId="2696"/>
        <pc:sldMkLst>
          <pc:docMk/>
          <pc:sldMk cId="2920892335" sldId="890"/>
        </pc:sldMkLst>
      </pc:sldChg>
      <pc:sldChg chg="del">
        <pc:chgData name="Wittman, Barry" userId="bff186cd-6ce8-41ba-8e8c-e85cdef216de" providerId="ADAL" clId="{6BAEF7D5-26BB-476A-9570-CEC306B8B9D4}" dt="2026-04-16T21:23:19.623" v="31" actId="2696"/>
        <pc:sldMkLst>
          <pc:docMk/>
          <pc:sldMk cId="863452063" sldId="891"/>
        </pc:sldMkLst>
      </pc:sldChg>
      <pc:sldChg chg="modSp add">
        <pc:chgData name="Wittman, Barry" userId="bff186cd-6ce8-41ba-8e8c-e85cdef216de" providerId="ADAL" clId="{6BAEF7D5-26BB-476A-9570-CEC306B8B9D4}" dt="2026-04-16T22:02:39.385" v="1206"/>
        <pc:sldMkLst>
          <pc:docMk/>
          <pc:sldMk cId="1496230286" sldId="891"/>
        </pc:sldMkLst>
        <pc:spChg chg="mod">
          <ac:chgData name="Wittman, Barry" userId="bff186cd-6ce8-41ba-8e8c-e85cdef216de" providerId="ADAL" clId="{6BAEF7D5-26BB-476A-9570-CEC306B8B9D4}" dt="2026-04-16T22:02:39.385" v="1206"/>
          <ac:spMkLst>
            <pc:docMk/>
            <pc:sldMk cId="1496230286" sldId="891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6BAEF7D5-26BB-476A-9570-CEC306B8B9D4}" dt="2026-04-16T21:23:17.629" v="7" actId="2696"/>
        <pc:sldMkLst>
          <pc:docMk/>
          <pc:sldMk cId="827243138" sldId="892"/>
        </pc:sldMkLst>
      </pc:sldChg>
      <pc:sldChg chg="modSp add modAnim">
        <pc:chgData name="Wittman, Barry" userId="bff186cd-6ce8-41ba-8e8c-e85cdef216de" providerId="ADAL" clId="{6BAEF7D5-26BB-476A-9570-CEC306B8B9D4}" dt="2026-04-16T22:03:38.733" v="1240" actId="20577"/>
        <pc:sldMkLst>
          <pc:docMk/>
          <pc:sldMk cId="1153433428" sldId="892"/>
        </pc:sldMkLst>
        <pc:spChg chg="mod">
          <ac:chgData name="Wittman, Barry" userId="bff186cd-6ce8-41ba-8e8c-e85cdef216de" providerId="ADAL" clId="{6BAEF7D5-26BB-476A-9570-CEC306B8B9D4}" dt="2026-04-16T22:03:38.733" v="1240" actId="20577"/>
          <ac:spMkLst>
            <pc:docMk/>
            <pc:sldMk cId="1153433428" sldId="892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6BAEF7D5-26BB-476A-9570-CEC306B8B9D4}" dt="2026-04-16T22:07:03.376" v="1348" actId="20577"/>
        <pc:sldMkLst>
          <pc:docMk/>
          <pc:sldMk cId="4023177698" sldId="893"/>
        </pc:sldMkLst>
        <pc:spChg chg="mod">
          <ac:chgData name="Wittman, Barry" userId="bff186cd-6ce8-41ba-8e8c-e85cdef216de" providerId="ADAL" clId="{6BAEF7D5-26BB-476A-9570-CEC306B8B9D4}" dt="2026-04-16T22:07:03.376" v="1348" actId="20577"/>
          <ac:spMkLst>
            <pc:docMk/>
            <pc:sldMk cId="4023177698" sldId="893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2:09:10.297" v="1410" actId="20577"/>
        <pc:sldMkLst>
          <pc:docMk/>
          <pc:sldMk cId="3201386949" sldId="894"/>
        </pc:sldMkLst>
        <pc:spChg chg="mod">
          <ac:chgData name="Wittman, Barry" userId="bff186cd-6ce8-41ba-8e8c-e85cdef216de" providerId="ADAL" clId="{6BAEF7D5-26BB-476A-9570-CEC306B8B9D4}" dt="2026-04-16T22:09:10.297" v="1410" actId="20577"/>
          <ac:spMkLst>
            <pc:docMk/>
            <pc:sldMk cId="3201386949" sldId="894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6BAEF7D5-26BB-476A-9570-CEC306B8B9D4}" dt="2026-04-16T22:11:47.942" v="1529" actId="20577"/>
        <pc:sldMkLst>
          <pc:docMk/>
          <pc:sldMk cId="3810046742" sldId="895"/>
        </pc:sldMkLst>
        <pc:spChg chg="mod">
          <ac:chgData name="Wittman, Barry" userId="bff186cd-6ce8-41ba-8e8c-e85cdef216de" providerId="ADAL" clId="{6BAEF7D5-26BB-476A-9570-CEC306B8B9D4}" dt="2026-04-16T22:11:47.942" v="1529" actId="20577"/>
          <ac:spMkLst>
            <pc:docMk/>
            <pc:sldMk cId="3810046742" sldId="895"/>
            <ac:spMk id="3" creationId="{00000000-0000-0000-0000-000000000000}"/>
          </ac:spMkLst>
        </pc:spChg>
      </pc:sldChg>
      <pc:sldChg chg="add del">
        <pc:chgData name="Wittman, Barry" userId="bff186cd-6ce8-41ba-8e8c-e85cdef216de" providerId="ADAL" clId="{6BAEF7D5-26BB-476A-9570-CEC306B8B9D4}" dt="2026-04-16T22:02:55.363" v="1207" actId="2696"/>
        <pc:sldMkLst>
          <pc:docMk/>
          <pc:sldMk cId="121644767" sldId="896"/>
        </pc:sldMkLst>
      </pc:sldChg>
      <pc:sldChg chg="addSp delSp modSp add del ord">
        <pc:chgData name="Wittman, Barry" userId="bff186cd-6ce8-41ba-8e8c-e85cdef216de" providerId="ADAL" clId="{6BAEF7D5-26BB-476A-9570-CEC306B8B9D4}" dt="2026-04-16T21:24:03.627" v="50" actId="2696"/>
        <pc:sldMkLst>
          <pc:docMk/>
          <pc:sldMk cId="2352305016" sldId="897"/>
        </pc:sldMkLst>
        <pc:spChg chg="del">
          <ac:chgData name="Wittman, Barry" userId="bff186cd-6ce8-41ba-8e8c-e85cdef216de" providerId="ADAL" clId="{6BAEF7D5-26BB-476A-9570-CEC306B8B9D4}" dt="2026-04-16T21:23:31.098" v="48"/>
          <ac:spMkLst>
            <pc:docMk/>
            <pc:sldMk cId="2352305016" sldId="897"/>
            <ac:spMk id="2" creationId="{70A11323-C54D-4C41-ADC8-45414E2D1BD0}"/>
          </ac:spMkLst>
        </pc:spChg>
        <pc:spChg chg="del">
          <ac:chgData name="Wittman, Barry" userId="bff186cd-6ce8-41ba-8e8c-e85cdef216de" providerId="ADAL" clId="{6BAEF7D5-26BB-476A-9570-CEC306B8B9D4}" dt="2026-04-16T21:23:31.098" v="48"/>
          <ac:spMkLst>
            <pc:docMk/>
            <pc:sldMk cId="2352305016" sldId="897"/>
            <ac:spMk id="3" creationId="{31B9E277-E29E-488D-BE0F-D770F2062CAD}"/>
          </ac:spMkLst>
        </pc:spChg>
        <pc:spChg chg="add mod">
          <ac:chgData name="Wittman, Barry" userId="bff186cd-6ce8-41ba-8e8c-e85cdef216de" providerId="ADAL" clId="{6BAEF7D5-26BB-476A-9570-CEC306B8B9D4}" dt="2026-04-16T21:23:31.098" v="48"/>
          <ac:spMkLst>
            <pc:docMk/>
            <pc:sldMk cId="2352305016" sldId="897"/>
            <ac:spMk id="4" creationId="{64E52266-4E8A-4CBD-87C6-0165A0E860B1}"/>
          </ac:spMkLst>
        </pc:spChg>
        <pc:spChg chg="add mod">
          <ac:chgData name="Wittman, Barry" userId="bff186cd-6ce8-41ba-8e8c-e85cdef216de" providerId="ADAL" clId="{6BAEF7D5-26BB-476A-9570-CEC306B8B9D4}" dt="2026-04-16T21:23:31.098" v="48"/>
          <ac:spMkLst>
            <pc:docMk/>
            <pc:sldMk cId="2352305016" sldId="897"/>
            <ac:spMk id="5" creationId="{56E89A57-0CBE-4474-9904-4E692E7D33B6}"/>
          </ac:spMkLst>
        </pc:spChg>
      </pc:sldChg>
      <pc:sldChg chg="del">
        <pc:chgData name="Wittman, Barry" userId="bff186cd-6ce8-41ba-8e8c-e85cdef216de" providerId="ADAL" clId="{6BAEF7D5-26BB-476A-9570-CEC306B8B9D4}" dt="2026-04-16T21:23:18.550" v="19" actId="2696"/>
        <pc:sldMkLst>
          <pc:docMk/>
          <pc:sldMk cId="2163548802" sldId="938"/>
        </pc:sldMkLst>
      </pc:sldChg>
      <pc:sldChg chg="del">
        <pc:chgData name="Wittman, Barry" userId="bff186cd-6ce8-41ba-8e8c-e85cdef216de" providerId="ADAL" clId="{6BAEF7D5-26BB-476A-9570-CEC306B8B9D4}" dt="2026-04-16T21:23:18.842" v="21" actId="2696"/>
        <pc:sldMkLst>
          <pc:docMk/>
          <pc:sldMk cId="1462386799" sldId="939"/>
        </pc:sldMkLst>
      </pc:sldChg>
      <pc:sldChg chg="del">
        <pc:chgData name="Wittman, Barry" userId="bff186cd-6ce8-41ba-8e8c-e85cdef216de" providerId="ADAL" clId="{6BAEF7D5-26BB-476A-9570-CEC306B8B9D4}" dt="2026-04-16T21:23:18.874" v="22" actId="2696"/>
        <pc:sldMkLst>
          <pc:docMk/>
          <pc:sldMk cId="1841217084" sldId="940"/>
        </pc:sldMkLst>
      </pc:sldChg>
      <pc:sldChg chg="del">
        <pc:chgData name="Wittman, Barry" userId="bff186cd-6ce8-41ba-8e8c-e85cdef216de" providerId="ADAL" clId="{6BAEF7D5-26BB-476A-9570-CEC306B8B9D4}" dt="2026-04-16T21:20:32.432" v="6" actId="2696"/>
        <pc:sldMkLst>
          <pc:docMk/>
          <pc:sldMk cId="2012128300" sldId="9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14 -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series of </a:t>
            </a:r>
            <a:r>
              <a:rPr lang="en-US" b="1" dirty="0"/>
              <a:t>premises</a:t>
            </a:r>
            <a:r>
              <a:rPr lang="en-US" dirty="0"/>
              <a:t> and a </a:t>
            </a:r>
            <a:r>
              <a:rPr lang="en-US" b="1" dirty="0"/>
              <a:t>conclusion</a:t>
            </a:r>
          </a:p>
          <a:p>
            <a:r>
              <a:rPr lang="en-US" dirty="0"/>
              <a:t>Using the premises and rules of inference, an argument is </a:t>
            </a:r>
            <a:r>
              <a:rPr lang="en-US" b="1" dirty="0"/>
              <a:t>valid</a:t>
            </a:r>
            <a:r>
              <a:rPr lang="en-US" dirty="0"/>
              <a:t> if and only if you can show the conclusion</a:t>
            </a:r>
          </a:p>
          <a:p>
            <a:r>
              <a:rPr lang="en-US" dirty="0"/>
              <a:t>Rules of inference:</a:t>
            </a:r>
          </a:p>
          <a:p>
            <a:pPr lvl="1"/>
            <a:r>
              <a:rPr lang="en-US" dirty="0"/>
              <a:t>Modus Ponens</a:t>
            </a:r>
          </a:p>
          <a:p>
            <a:pPr lvl="1"/>
            <a:r>
              <a:rPr lang="en-US" dirty="0"/>
              <a:t>Modus </a:t>
            </a:r>
            <a:r>
              <a:rPr lang="en-US" dirty="0" err="1"/>
              <a:t>Tollens</a:t>
            </a:r>
            <a:endParaRPr lang="en-US" dirty="0"/>
          </a:p>
          <a:p>
            <a:pPr lvl="1"/>
            <a:r>
              <a:rPr lang="en-US" dirty="0"/>
              <a:t>Generalization</a:t>
            </a:r>
          </a:p>
          <a:p>
            <a:pPr lvl="1"/>
            <a:r>
              <a:rPr lang="en-US" dirty="0"/>
              <a:t>Specialization</a:t>
            </a:r>
          </a:p>
          <a:p>
            <a:pPr lvl="1"/>
            <a:r>
              <a:rPr lang="en-US" dirty="0"/>
              <a:t>Conjunction</a:t>
            </a:r>
          </a:p>
          <a:p>
            <a:pPr lvl="1"/>
            <a:r>
              <a:rPr lang="en-US" dirty="0"/>
              <a:t>Elimination</a:t>
            </a:r>
          </a:p>
          <a:p>
            <a:pPr lvl="1"/>
            <a:r>
              <a:rPr lang="en-US" dirty="0"/>
              <a:t>Transitivity</a:t>
            </a:r>
          </a:p>
          <a:p>
            <a:pPr lvl="1"/>
            <a:r>
              <a:rPr lang="en-US" dirty="0"/>
              <a:t>Division into cases</a:t>
            </a:r>
          </a:p>
          <a:p>
            <a:pPr lvl="1"/>
            <a:r>
              <a:rPr lang="en-US" dirty="0"/>
              <a:t>Contradiction rule</a:t>
            </a:r>
          </a:p>
        </p:txBody>
      </p:sp>
    </p:spTree>
    <p:extLst>
      <p:ext uri="{BB962C8B-B14F-4D97-AF65-F5344CB8AC3E}">
        <p14:creationId xmlns:p14="http://schemas.microsoft.com/office/powerpoint/2010/main" val="7704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the following is a valid argument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𝑟</m:t>
                    </m:r>
                  </m:oMath>
                </a14:m>
                <a:endParaRPr lang="en-US" i="1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 ∨ ~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𝑞</m:t>
                    </m:r>
                  </m:oMath>
                </a14:m>
                <a:endParaRPr lang="en-US" i="1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</m:oMath>
                </a14:m>
                <a:endParaRPr lang="en-US" i="1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</m:oMath>
                </a14:m>
                <a:endParaRPr lang="en-US" i="1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/>
                      </a:rPr>
                      <m:t>∧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𝑠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/>
                        </a:rPr>
                        <m:t>∴ ~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6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Make a truth table for: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/>
                      </a:rPr>
                      <m:t>∨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/>
                      </a:rPr>
                      <m:t>∧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) ↔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/>
                      </a:rPr>
                      <m:t>∨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) </m:t>
                    </m:r>
                  </m:oMath>
                </a14:m>
                <a:endParaRPr lang="en-US" dirty="0">
                  <a:latin typeface="+mj-lt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 Review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predicate</a:t>
                </a:r>
                <a:r>
                  <a:rPr lang="en-US" dirty="0"/>
                  <a:t> is a sentence with a fixed number of variables that becomes a </a:t>
                </a:r>
                <a:r>
                  <a:rPr lang="en-US" b="1" dirty="0"/>
                  <a:t>statement</a:t>
                </a:r>
                <a:r>
                  <a:rPr lang="en-US" dirty="0"/>
                  <a:t> when specific values are substituted for to the variables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domain</a:t>
                </a:r>
                <a:r>
                  <a:rPr lang="en-US" dirty="0"/>
                  <a:t> gives all the possible values that can be substituted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truth set </a:t>
                </a:r>
                <a:r>
                  <a:rPr lang="en-US" dirty="0"/>
                  <a:t>of a predicate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those elements of the domain that make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 when they are substituted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8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will frequently be referring to various sets of numbers in this class</a:t>
                </a:r>
              </a:p>
              <a:p>
                <a:r>
                  <a:rPr lang="en-US" dirty="0"/>
                  <a:t>Some typical notation used for these sets: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Some authors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to refer to non-negative integers  and only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for the natural numbers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14894"/>
                  </p:ext>
                </p:extLst>
              </p:nvPr>
            </p:nvGraphicFramePr>
            <p:xfrm>
              <a:off x="609600" y="2438400"/>
              <a:ext cx="10972799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62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90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856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Examples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Real numbers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Virtually</a:t>
                          </a:r>
                          <a:r>
                            <a:rPr lang="en-US" sz="2400" baseline="0" dirty="0"/>
                            <a:t> everything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Integers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{…, −2, −1, 0, 1, 2,…}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Negative integers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{−1, −2, −3, …}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Positive integers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{1, 2, 3, …}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Natural numbers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{1, 2, 3, …}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ℚ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Rational numbers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0" i="0" baseline="0" dirty="0">
                              <a:latin typeface="+mj-lt"/>
                            </a:rPr>
                            <a:t>where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baseline="0" dirty="0" err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baseline="0" dirty="0" err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baseline="0" dirty="0" err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ℤ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𝑎𝑛𝑑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𝑏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≠0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14894"/>
                  </p:ext>
                </p:extLst>
              </p:nvPr>
            </p:nvGraphicFramePr>
            <p:xfrm>
              <a:off x="609600" y="2438400"/>
              <a:ext cx="10972799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62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90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856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Examples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16" t="-110667" r="-636735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Real numbers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Virtually</a:t>
                          </a:r>
                          <a:r>
                            <a:rPr lang="en-US" sz="2400" baseline="0" dirty="0"/>
                            <a:t> everything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16" t="-210667" r="-636735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Integers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84" t="-210667" r="-527" b="-4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16" t="-310667" r="-636735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Negative integers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84" t="-310667" r="-527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16" t="-410667" r="-63673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Positive integers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84" t="-410667" r="-527" b="-2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16" t="-510667" r="-63673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Natural numbers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84" t="-510667" r="-527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16" t="-610667" r="-63673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Rational numbers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84" t="-610667" r="-52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04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universal quantifier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</m:oMath>
                </a14:m>
                <a:r>
                  <a:rPr lang="en-US" dirty="0">
                    <a:sym typeface="Symbol"/>
                  </a:rPr>
                  <a:t> means "for all"</a:t>
                </a:r>
              </a:p>
              <a:p>
                <a:r>
                  <a:rPr lang="en-US" dirty="0">
                    <a:sym typeface="Symbol"/>
                  </a:rPr>
                  <a:t>The statement "All DJ’s are mad ill" can be written more formally as: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>
                    <a:sym typeface="Symbol"/>
                  </a:rPr>
                  <a:t> is the set of DJ’s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denotes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is mad ill</a:t>
                </a:r>
                <a:endParaRPr lang="en-US" dirty="0"/>
              </a:p>
              <a:p>
                <a:r>
                  <a:rPr lang="en-US" dirty="0"/>
                  <a:t>The existential quantifier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</m:oMath>
                </a14:m>
                <a:r>
                  <a:rPr lang="en-US" dirty="0">
                    <a:sym typeface="Symbol"/>
                  </a:rPr>
                  <a:t> means "there exists"</a:t>
                </a:r>
              </a:p>
              <a:p>
                <a:r>
                  <a:rPr lang="en-US" dirty="0">
                    <a:sym typeface="Symbol"/>
                  </a:rPr>
                  <a:t>The statement "Some emcee can bust a rhyme" can be written more formally as: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</m:oMath>
                </a14:m>
                <a:r>
                  <a:rPr lang="en-US" dirty="0">
                    <a:sym typeface="Symbol"/>
                  </a:rPr>
                  <a:t> is the set of emcees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denotes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>
                    <a:sym typeface="Symbol"/>
                  </a:rPr>
                  <a:t> can bust a rhyme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9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quantified statements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negation, negate the predicate and change the universal quantifier to existential or vice versa</a:t>
                </a:r>
              </a:p>
              <a:p>
                <a:r>
                  <a:rPr lang="en-US" dirty="0"/>
                  <a:t>Formally: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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~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∃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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~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Thus, the negation of "Every dragon breathes fire" is "There is one dragon that does not breathe fire"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8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Vacuously true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statement with a universal quantifier whose domain is the empty set is </a:t>
            </a:r>
            <a:r>
              <a:rPr lang="en-US" b="1" dirty="0"/>
              <a:t>vacuously true</a:t>
            </a:r>
          </a:p>
          <a:p>
            <a:r>
              <a:rPr lang="en-US" dirty="0"/>
              <a:t>When we talk about "all things" and there's nothing there, we can say anything we want</a:t>
            </a:r>
          </a:p>
          <a:p>
            <a:r>
              <a:rPr lang="en-US" dirty="0"/>
              <a:t>"All mythological creatures are real."</a:t>
            </a:r>
          </a:p>
          <a:p>
            <a:r>
              <a:rPr lang="en-US" dirty="0"/>
              <a:t>Every single one of the (of which there are none) is real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Recall:</a:t>
                </a:r>
              </a:p>
              <a:p>
                <a:pPr lvl="1"/>
                <a:r>
                  <a:rPr lang="en-US" dirty="0"/>
                  <a:t>Statement: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𝑞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dirty="0" err="1">
                    <a:sym typeface="Symbol"/>
                  </a:rPr>
                  <a:t>Contrapositive</a:t>
                </a:r>
                <a:r>
                  <a:rPr lang="en-US" dirty="0">
                    <a:sym typeface="Symbol"/>
                  </a:rPr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~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→~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Converse: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Inverse: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𝑞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These can be extended to universal statements:</a:t>
                </a:r>
              </a:p>
              <a:p>
                <a:pPr lvl="1"/>
                <a:r>
                  <a:rPr lang="en-US" dirty="0"/>
                  <a:t>Statement: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dirty="0" err="1">
                    <a:sym typeface="Symbol"/>
                  </a:rPr>
                  <a:t>Contrapositive</a:t>
                </a:r>
                <a:r>
                  <a:rPr lang="en-US" dirty="0">
                    <a:sym typeface="Symbol"/>
                  </a:rPr>
                  <a:t>: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∀ </m:t>
                    </m:r>
                  </m:oMath>
                </a14:m>
                <a:r>
                  <a:rPr lang="en-US" dirty="0">
                    <a:sym typeface="Symbol"/>
                  </a:rPr>
                  <a:t>x, ~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</m:oMath>
                </a14:m>
                <a:r>
                  <a:rPr lang="en-US" dirty="0">
                    <a:sym typeface="Symbol"/>
                  </a:rPr>
                  <a:t> ~</a:t>
                </a:r>
                <a:r>
                  <a:rPr lang="en-US" i="1" dirty="0">
                    <a:sym typeface="Symbol"/>
                  </a:rPr>
                  <a:t>P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  <a:endParaRPr lang="en-US" i="1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Converse: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∀ </m:t>
                    </m:r>
                  </m:oMath>
                </a14:m>
                <a:r>
                  <a:rPr lang="en-US" dirty="0">
                    <a:sym typeface="Symbol"/>
                  </a:rPr>
                  <a:t>x, 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  <a:endParaRPr lang="en-US" i="1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Inverse:	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∀ </m:t>
                    </m:r>
                  </m:oMath>
                </a14:m>
                <a:r>
                  <a:rPr lang="en-US" dirty="0">
                    <a:sym typeface="Symbol"/>
                  </a:rPr>
                  <a:t>x, ~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</m:oMath>
                </a14:m>
                <a:r>
                  <a:rPr lang="en-US" dirty="0">
                    <a:sym typeface="Symbol"/>
                  </a:rPr>
                  <a:t> ~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r>
                  <a:rPr lang="en-US" dirty="0">
                    <a:sym typeface="Symbol"/>
                  </a:rPr>
                  <a:t>Similar properties relating a statement equating a statement to its </a:t>
                </a:r>
                <a:r>
                  <a:rPr lang="en-US" dirty="0" err="1">
                    <a:sym typeface="Symbol"/>
                  </a:rPr>
                  <a:t>contrapositive</a:t>
                </a:r>
                <a:r>
                  <a:rPr lang="en-US" dirty="0">
                    <a:sym typeface="Symbol"/>
                  </a:rPr>
                  <a:t> (but not to its converse and inverse) apply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5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Context-free languages</a:t>
            </a:r>
          </a:p>
          <a:p>
            <a:r>
              <a:rPr lang="en-US" dirty="0"/>
              <a:t>Pushdown automata</a:t>
            </a:r>
          </a:p>
          <a:p>
            <a:r>
              <a:rPr lang="en-US" dirty="0"/>
              <a:t>Chomsky's hierarchy of grammars</a:t>
            </a:r>
          </a:p>
          <a:p>
            <a:r>
              <a:rPr lang="en-US" dirty="0"/>
              <a:t>Halting Problem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and sufficient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sufficient condition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necessary condition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endParaRPr lang="en-US" b="1" i="1" dirty="0"/>
              </a:p>
              <a:p>
                <a:r>
                  <a:rPr lang="en-US" dirty="0"/>
                  <a:t>These come over into universal conditional statements as well: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sufficient condition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necessary condition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7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With multiple quantifiers, we imagine that corresponding "actions" happen in the same order as the quantifiers</a:t>
                </a:r>
              </a:p>
              <a:p>
                <a:r>
                  <a:rPr lang="en-US" dirty="0"/>
                  <a:t>The action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is something like, "pick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you want"</a:t>
                </a:r>
              </a:p>
              <a:p>
                <a:r>
                  <a:rPr lang="en-US" dirty="0">
                    <a:sym typeface="Symbol"/>
                  </a:rPr>
                  <a:t>Since a "for all" must work on everything, it doesn’t matter which you pick</a:t>
                </a:r>
              </a:p>
              <a:p>
                <a:r>
                  <a:rPr lang="en-US" dirty="0"/>
                  <a:t>The action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is something like, "find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>
                    <a:sym typeface="Symbol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"</a:t>
                </a:r>
              </a:p>
              <a:p>
                <a:r>
                  <a:rPr lang="en-US" dirty="0">
                    <a:sym typeface="Symbol"/>
                  </a:rPr>
                  <a:t>Since a "there exists" only needs one to work, you should try to find the one that matches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56"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5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Negating or changing multiple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negation,</a:t>
                </a:r>
              </a:p>
              <a:p>
                <a:pPr lvl="1"/>
                <a:r>
                  <a:rPr lang="en-US" dirty="0"/>
                  <a:t>Simply switch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</m:oMath>
                </a14:m>
                <a:r>
                  <a:rPr lang="en-US" dirty="0">
                    <a:sym typeface="Symbol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</m:oMath>
                </a14:m>
                <a:r>
                  <a:rPr lang="en-US" dirty="0">
                    <a:sym typeface="Symbol"/>
                  </a:rPr>
                  <a:t> and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</m:oMath>
                </a14:m>
                <a:r>
                  <a:rPr lang="en-US" dirty="0">
                    <a:sym typeface="Symbol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</a:p>
              <a:p>
                <a:pPr lvl="1"/>
                <a:r>
                  <a:rPr lang="en-US" dirty="0">
                    <a:sym typeface="Symbol"/>
                  </a:rPr>
                  <a:t>Then negate the predicate</a:t>
                </a:r>
                <a:endParaRPr lang="en-US" dirty="0"/>
              </a:p>
              <a:p>
                <a:r>
                  <a:rPr lang="en-US" dirty="0"/>
                  <a:t>Changing the order of quantifiers can change the truth of the whole statement but does not always</a:t>
                </a:r>
              </a:p>
              <a:p>
                <a:r>
                  <a:rPr lang="en-US" dirty="0"/>
                  <a:t>Furthermore, quantifiers of the same type are commutative:</a:t>
                </a:r>
              </a:p>
              <a:p>
                <a:pPr lvl="1"/>
                <a:r>
                  <a:rPr lang="en-US" dirty="0"/>
                  <a:t>You can reorder a sequence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</m:oMath>
                </a14:m>
                <a:r>
                  <a:rPr lang="en-US" dirty="0">
                    <a:sym typeface="Symbol"/>
                  </a:rPr>
                  <a:t> quantifiers however you want</a:t>
                </a:r>
              </a:p>
              <a:p>
                <a:pPr lvl="1"/>
                <a:r>
                  <a:rPr lang="en-US" dirty="0"/>
                  <a:t>The same goes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Once they start overlapping, however, you can’t be sure anymore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95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a statement of predicate logic to write the following statement:</a:t>
                </a:r>
              </a:p>
              <a:p>
                <a:pPr lvl="1"/>
                <a:r>
                  <a:rPr lang="en-US" dirty="0"/>
                  <a:t>"There is a person who can take every sad song and make it better"</a:t>
                </a:r>
              </a:p>
              <a:p>
                <a:pPr lvl="1"/>
                <a:r>
                  <a:rPr lang="en-US" dirty="0"/>
                  <a:t>Now negate the statement and read back the equivalent informal version</a:t>
                </a:r>
              </a:p>
              <a:p>
                <a:endParaRPr lang="en-US" dirty="0"/>
              </a:p>
              <a:p>
                <a:r>
                  <a:rPr lang="en-US" dirty="0"/>
                  <a:t>Rewrite the following without negations outside the predicates: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∼(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S" i="1" dirty="0" err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s-E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1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Quantification in arguments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Universal instantiation: </a:t>
                </a:r>
                <a:r>
                  <a:rPr lang="en-US" dirty="0"/>
                  <a:t>If a property is true for everything in a domain (universal quantifier), it is true for any specific thing in the domain</a:t>
                </a:r>
              </a:p>
              <a:p>
                <a:r>
                  <a:rPr lang="en-US" b="1" dirty="0"/>
                  <a:t>Universal modus ponens: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dirty="0">
                    <a:sym typeface="Symbol"/>
                  </a:rPr>
                  <a:t>for some particular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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Universal modus </a:t>
                </a:r>
                <a:r>
                  <a:rPr lang="en-US" b="1" dirty="0" err="1"/>
                  <a:t>tollens</a:t>
                </a:r>
                <a:r>
                  <a:rPr lang="en-US" b="1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for some particular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~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0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Review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49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existential statements and disproving universal 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ym typeface="Symbol"/>
                  </a:rPr>
                  <a:t>To 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we need to find at least one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>
                    <a:sym typeface="Symbol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true</a:t>
                </a:r>
              </a:p>
              <a:p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To disprove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, we need to find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dirty="0">
                    <a:sym typeface="Symbol"/>
                  </a:rPr>
                  <a:t>true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false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6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universal statements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If the domain is finite, we can use the </a:t>
                </a:r>
                <a:r>
                  <a:rPr lang="en-US" b="1" dirty="0"/>
                  <a:t>method of exhaustion</a:t>
                </a:r>
                <a:r>
                  <a:rPr lang="en-US" dirty="0"/>
                  <a:t>, by simply trying every element</a:t>
                </a:r>
              </a:p>
              <a:p>
                <a:r>
                  <a:rPr lang="en-US" dirty="0"/>
                  <a:t>Otherwise, we can use a </a:t>
                </a:r>
                <a:r>
                  <a:rPr lang="en-US" b="1" dirty="0"/>
                  <a:t>direct proof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Express the statement to be proved in the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</m:oMath>
                </a14:m>
                <a:r>
                  <a:rPr lang="en-US" b="0" i="0" dirty="0">
                    <a:latin typeface="+mj-lt"/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b="0" i="0" dirty="0">
                    <a:latin typeface="+mj-lt"/>
                    <a:sym typeface="Symbol"/>
                  </a:rPr>
                  <a:t>then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ym typeface="Symbol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is some specific (but arbitrarily chosen)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>
                    <a:sym typeface="Symbol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is true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Show that the conclusion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by using definitions, other theorems, and the rules for logical inference </a:t>
                </a:r>
              </a:p>
              <a:p>
                <a:pPr marL="678942" indent="-514350"/>
                <a:r>
                  <a:rPr lang="en-US" dirty="0"/>
                  <a:t>Direct proofs should start with the word </a:t>
                </a:r>
                <a:r>
                  <a:rPr lang="en-US" b="1" dirty="0"/>
                  <a:t>Proof</a:t>
                </a:r>
                <a:r>
                  <a:rPr lang="en-US" dirty="0"/>
                  <a:t>, end with a box or the word </a:t>
                </a:r>
                <a:r>
                  <a:rPr lang="en-US" b="1" dirty="0"/>
                  <a:t>QED</a:t>
                </a:r>
                <a:r>
                  <a:rPr lang="en-US" dirty="0"/>
                  <a:t>, and have a justification for every step in the argument</a:t>
                </a:r>
              </a:p>
              <a:p>
                <a:r>
                  <a:rPr lang="en-US" dirty="0"/>
                  <a:t>For proofs with cases, number each case clearly and show that you have proved the conclusion for all possible cases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54" r="-500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62560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an integer,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odd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+ 1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/>
                  <a:t>If </a:t>
                </a:r>
                <a:r>
                  <a:rPr lang="en-US" i="1" dirty="0"/>
                  <a:t>n</a:t>
                </a:r>
                <a:r>
                  <a:rPr lang="en-US" dirty="0"/>
                  <a:t> is an integer where </a:t>
                </a:r>
                <a:r>
                  <a:rPr lang="en-US" i="1" dirty="0"/>
                  <a:t>n</a:t>
                </a:r>
                <a:r>
                  <a:rPr lang="en-US" dirty="0"/>
                  <a:t> &gt; 1,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prime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</m:oMath>
                </a14:m>
                <a:r>
                  <a:rPr lang="en-US" dirty="0">
                    <a:sym typeface="Symbol"/>
                  </a:rPr>
                  <a:t> 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</m:oMath>
                </a14:m>
                <a:r>
                  <a:rPr lang="en-US" dirty="0"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1</m:t>
                    </m:r>
                  </m:oMath>
                </a14:m>
                <a:r>
                  <a:rPr lang="en-US" dirty="0">
                    <a:sym typeface="Symbol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1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composite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1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1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rational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0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>
                    <a:sym typeface="Symbol"/>
                  </a:rPr>
                  <a:t> is divisible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𝑑𝑘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r>
                  <a:rPr lang="en-US" dirty="0"/>
                  <a:t>For any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floor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ym typeface="Symbol"/>
                  </a:rPr>
                  <a:t>, is defined as follows: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dirty="0">
                    <a:sym typeface="Symbol"/>
                  </a:rPr>
                  <a:t> the unique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≤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+ 1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/>
                  <a:t>For any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ceiling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ym typeface="Symbol"/>
                  </a:rPr>
                  <a:t>, is defined as follows: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</m:oMath>
                </a14:m>
                <a:r>
                  <a:rPr lang="en-US" dirty="0">
                    <a:sym typeface="Symbol"/>
                  </a:rPr>
                  <a:t>the unique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– 1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≤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625609"/>
              </a:xfrm>
              <a:blipFill>
                <a:blip r:embed="rId2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/>
                  <a:t>Unique factorization theorem: </a:t>
                </a:r>
                <a:r>
                  <a:rPr lang="en-US" dirty="0"/>
                  <a:t>For any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dirty="0"/>
                  <a:t>, there exist a positive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distinct prime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and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marL="118872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8872" indent="0" algn="ctr">
                  <a:buNone/>
                </a:pP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3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4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43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43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4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4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43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sSub>
                          <m:sSubPr>
                            <m:ctrlPr>
                              <a:rPr lang="en-US" sz="4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43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bSup>
                    <m:r>
                      <a:rPr lang="en-US" sz="4300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sz="4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sz="4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43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endParaRPr lang="en-US" sz="4300" dirty="0"/>
              </a:p>
              <a:p>
                <a:endParaRPr lang="en-US" dirty="0"/>
              </a:p>
              <a:p>
                <a:r>
                  <a:rPr lang="en-US" b="1" dirty="0"/>
                  <a:t>Quotient remainder theorem: </a:t>
                </a:r>
                <a:r>
                  <a:rPr lang="en-US" dirty="0"/>
                  <a:t>For any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any positive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there exist unique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833" b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1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Prove or disprove the following statements:</a:t>
                </a:r>
              </a:p>
              <a:p>
                <a:pPr lvl="1"/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(2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− 3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i="1" dirty="0"/>
              </a:p>
              <a:p>
                <a:pPr lvl="1"/>
                <a:endParaRPr lang="en-US" i="1" dirty="0"/>
              </a:p>
              <a:p>
                <a:r>
                  <a:rPr lang="en-US" dirty="0"/>
                  <a:t>Use the quotient-remainder theorem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r>
                  <a:rPr lang="en-US" dirty="0"/>
                  <a:t> to prove that the square of any integer has the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23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proof by contradiction, you begin by assuming the negation of the conclusion</a:t>
            </a:r>
          </a:p>
          <a:p>
            <a:r>
              <a:rPr lang="en-US" dirty="0"/>
              <a:t>Then, you show that doing so leads to a logical impossibility</a:t>
            </a:r>
          </a:p>
          <a:p>
            <a:r>
              <a:rPr lang="en-US" dirty="0"/>
              <a:t>Thus, the assumption must be false and the conclusion true</a:t>
            </a:r>
          </a:p>
        </p:txBody>
      </p:sp>
    </p:spTree>
    <p:extLst>
      <p:ext uri="{BB962C8B-B14F-4D97-AF65-F5344CB8AC3E}">
        <p14:creationId xmlns:p14="http://schemas.microsoft.com/office/powerpoint/2010/main" val="41058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Contradiction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proof by contradiction is different from a direct proof because you are </a:t>
                </a:r>
                <a:r>
                  <a:rPr lang="en-US" b="1" dirty="0"/>
                  <a:t>trying</a:t>
                </a:r>
                <a:r>
                  <a:rPr lang="en-US" dirty="0"/>
                  <a:t> to get to a point where things don't make sense</a:t>
                </a:r>
              </a:p>
              <a:p>
                <a:r>
                  <a:rPr lang="en-US" dirty="0"/>
                  <a:t>You should always mark such proofs clearly</a:t>
                </a:r>
              </a:p>
              <a:p>
                <a:r>
                  <a:rPr lang="en-US" dirty="0"/>
                  <a:t>Start your proof with the words </a:t>
                </a:r>
                <a:r>
                  <a:rPr lang="en-US" b="1" dirty="0"/>
                  <a:t>Proof by contradiction</a:t>
                </a:r>
              </a:p>
              <a:p>
                <a:r>
                  <a:rPr lang="en-US" dirty="0"/>
                  <a:t>Write </a:t>
                </a:r>
                <a:r>
                  <a:rPr lang="en-US" b="1" dirty="0"/>
                  <a:t>Negation of conclusion</a:t>
                </a:r>
                <a:r>
                  <a:rPr lang="en-US" dirty="0"/>
                  <a:t> as the justification for the negated conclusion</a:t>
                </a:r>
              </a:p>
              <a:p>
                <a:r>
                  <a:rPr lang="en-US" dirty="0"/>
                  <a:t>Clearly mark the line when you have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as a </a:t>
                </a:r>
                <a:r>
                  <a:rPr lang="en-US" b="1" dirty="0"/>
                  <a:t>contradiction</a:t>
                </a:r>
              </a:p>
              <a:p>
                <a:r>
                  <a:rPr lang="en-US" dirty="0"/>
                  <a:t>Finally, state the conclusion with its justification as the contradiction found before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proof by contradiction to prove the following:</a:t>
                </a:r>
              </a:p>
              <a:p>
                <a:pPr lvl="1"/>
                <a:r>
                  <a:rPr lang="en-US" dirty="0"/>
                  <a:t>For all prime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4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 and Induction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61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70180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Mathematical sequences can be represented in </a:t>
                </a:r>
                <a:r>
                  <a:rPr lang="en-US" b="1" dirty="0"/>
                  <a:t>expanded form</a:t>
                </a:r>
                <a:r>
                  <a:rPr lang="en-US" dirty="0"/>
                  <a:t> or with </a:t>
                </a:r>
                <a:r>
                  <a:rPr lang="en-US" b="1" dirty="0"/>
                  <a:t>explicit formulas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2, 5, 10, 17, 26, 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+ 1, 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Summation notation</a:t>
                </a:r>
                <a:r>
                  <a:rPr lang="en-US" dirty="0"/>
                  <a:t> is used to describe a summation of some part of a series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Product notation</a:t>
                </a:r>
                <a:r>
                  <a:rPr lang="en-US" dirty="0"/>
                  <a:t> is used to describe a product of some part of a series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⋅...⋅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701808"/>
              </a:xfrm>
              <a:blipFill>
                <a:blip r:embed="rId2"/>
                <a:stretch>
                  <a:fillRect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prove a statement of the following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</m:oMath>
                </a14:m>
                <a:r>
                  <a:rPr lang="en-US" dirty="0"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r>
                  <a:rPr lang="en-US" dirty="0">
                    <a:sym typeface="Symbol"/>
                  </a:rPr>
                  <a:t>, property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is true</a:t>
                </a:r>
              </a:p>
              <a:p>
                <a:r>
                  <a:rPr lang="en-US" dirty="0"/>
                  <a:t>Use the following steps: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Basis Step: Show that the property is true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Induction Step: </a:t>
                </a:r>
              </a:p>
              <a:p>
                <a:pPr lvl="2"/>
                <a:r>
                  <a:rPr lang="en-US" dirty="0"/>
                  <a:t>Suppose that the property is true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2"/>
                <a:r>
                  <a:rPr lang="en-US" dirty="0">
                    <a:sym typeface="Symbol"/>
                  </a:rPr>
                  <a:t>Now, show that, with that assumption, the property is also true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6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the following in closed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+…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 mathematical induction to prove:</a:t>
                </a:r>
              </a:p>
              <a:p>
                <a:pPr lvl="1"/>
                <a:r>
                  <a:rPr lang="pt-BR" dirty="0"/>
                  <a:t>For all integers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2 + 4 + 6+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· · ·+2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177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recursive definitions to generate sequences</a:t>
            </a:r>
          </a:p>
          <a:p>
            <a:r>
              <a:rPr lang="en-US" dirty="0"/>
              <a:t>Writing a recursive definition based on a sequence</a:t>
            </a:r>
          </a:p>
          <a:p>
            <a:r>
              <a:rPr lang="en-US" dirty="0"/>
              <a:t>Using mathematical induction to show that a recursive definition and an explicit definition are equivalent</a:t>
            </a:r>
          </a:p>
        </p:txBody>
      </p:sp>
    </p:spTree>
    <p:extLst>
      <p:ext uri="{BB962C8B-B14F-4D97-AF65-F5344CB8AC3E}">
        <p14:creationId xmlns:p14="http://schemas.microsoft.com/office/powerpoint/2010/main" val="161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recursion by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Expand the recursion repeatedly without combining like terms</a:t>
                </a:r>
              </a:p>
              <a:p>
                <a:r>
                  <a:rPr lang="en-US" dirty="0"/>
                  <a:t>Find a pattern in the expansions</a:t>
                </a:r>
              </a:p>
              <a:p>
                <a:r>
                  <a:rPr lang="en-US" dirty="0"/>
                  <a:t>When appropriate, employ formulas to simplify the pattern</a:t>
                </a:r>
              </a:p>
              <a:p>
                <a:pPr lvl="1"/>
                <a:r>
                  <a:rPr lang="en-US" dirty="0"/>
                  <a:t>Geometric series: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 …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Arithmetic series: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 + 2 + 3 + …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6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method of iteration to find an explicit formula for the following recursively defined sequence: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+ 3, </m:t>
                    </m:r>
                  </m:oMath>
                </a14:m>
                <a:r>
                  <a:rPr lang="en-US" i="0" dirty="0">
                    <a:latin typeface="+mj-lt"/>
                  </a:rPr>
                  <a:t>for all integers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 a proof by induction to show that your explicit formula is correct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3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Solving second order linear </a:t>
            </a:r>
            <a:r>
              <a:rPr lang="en-US" sz="2800" dirty="0" err="1"/>
              <a:t>homogeneoous</a:t>
            </a:r>
            <a:r>
              <a:rPr lang="en-US" sz="2800" dirty="0"/>
              <a:t> recurrence relations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solve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Find its characteristic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equation has two distinct roots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If the equation has a single root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𝐷𝑛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8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an explicit formula for the following: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04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second  third of the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working on Assignment 6</a:t>
            </a:r>
          </a:p>
          <a:p>
            <a:pPr lvl="1"/>
            <a:r>
              <a:rPr lang="en-US" dirty="0"/>
              <a:t>Due </a:t>
            </a:r>
            <a:r>
              <a:rPr lang="en-US"/>
              <a:t>next Wednesday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6ECD0-34F2-45E4-B011-6F0DE314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86924-5DE2-400F-9A59-BDBDBF736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Final exam:</a:t>
            </a:r>
          </a:p>
          <a:p>
            <a:pPr lvl="1"/>
            <a:r>
              <a:rPr lang="en-US" b="1" dirty="0"/>
              <a:t>Wednesday, April 29, 2026</a:t>
            </a:r>
          </a:p>
          <a:p>
            <a:pPr lvl="1"/>
            <a:r>
              <a:rPr lang="en-US" b="1" dirty="0"/>
              <a:t>8:00 to 10:00 a.m.</a:t>
            </a:r>
          </a:p>
          <a:p>
            <a:pPr lvl="1"/>
            <a:r>
              <a:rPr lang="en-US" b="1" dirty="0"/>
              <a:t>50% longer than previous exams, but you'll have 100% more time</a:t>
            </a:r>
          </a:p>
          <a:p>
            <a:r>
              <a:rPr lang="en-US" dirty="0"/>
              <a:t>There will be short answer, diagrams, and proofs</a:t>
            </a:r>
          </a:p>
          <a:p>
            <a:r>
              <a:rPr lang="en-US" dirty="0"/>
              <a:t>It will be comprehensive but weighted toward the last quarter of the course</a:t>
            </a:r>
          </a:p>
        </p:txBody>
      </p:sp>
    </p:spTree>
    <p:extLst>
      <p:ext uri="{BB962C8B-B14F-4D97-AF65-F5344CB8AC3E}">
        <p14:creationId xmlns:p14="http://schemas.microsoft.com/office/powerpoint/2010/main" val="37829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Review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Statements</a:t>
            </a:r>
          </a:p>
          <a:p>
            <a:r>
              <a:rPr lang="en-US" dirty="0"/>
              <a:t>AND, OR, NOT, IMPLIES</a:t>
            </a:r>
          </a:p>
          <a:p>
            <a:r>
              <a:rPr lang="en-US" dirty="0"/>
              <a:t>Truth tables</a:t>
            </a:r>
          </a:p>
          <a:p>
            <a:r>
              <a:rPr lang="en-US" dirty="0"/>
              <a:t>Logical equivalence</a:t>
            </a:r>
          </a:p>
          <a:p>
            <a:r>
              <a:rPr lang="en-US" dirty="0"/>
              <a:t>De Morgan's laws</a:t>
            </a:r>
          </a:p>
          <a:p>
            <a:r>
              <a:rPr lang="en-US" dirty="0"/>
              <a:t>Tautologies and contradictions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Boolean algebra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408176"/>
          <a:ext cx="12192000" cy="54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Commutative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 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 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 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 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Symbol"/>
                        </a:rPr>
                        <a:t>Associative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Symbol"/>
                        </a:rPr>
                        <a:t>(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)  </a:t>
                      </a:r>
                      <a:r>
                        <a:rPr lang="en-US" sz="2000" b="1" i="1" dirty="0">
                          <a:sym typeface="Symbol"/>
                        </a:rPr>
                        <a:t>r</a:t>
                      </a:r>
                      <a:r>
                        <a:rPr lang="en-US" sz="2000" dirty="0">
                          <a:sym typeface="Symbol"/>
                        </a:rPr>
                        <a:t>  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(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  </a:t>
                      </a:r>
                      <a:r>
                        <a:rPr lang="en-US" sz="2000" b="1" i="1" dirty="0">
                          <a:sym typeface="Symbol"/>
                        </a:rPr>
                        <a:t>r</a:t>
                      </a:r>
                      <a:r>
                        <a:rPr lang="en-US" sz="2000" dirty="0">
                          <a:sym typeface="Symbol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Symbol"/>
                        </a:rPr>
                        <a:t>(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)  </a:t>
                      </a:r>
                      <a:r>
                        <a:rPr lang="en-US" sz="2000" b="1" i="1" dirty="0">
                          <a:sym typeface="Symbol"/>
                        </a:rPr>
                        <a:t>r</a:t>
                      </a:r>
                      <a:r>
                        <a:rPr lang="en-US" sz="2000" dirty="0">
                          <a:sym typeface="Symbol"/>
                        </a:rPr>
                        <a:t>  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(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  </a:t>
                      </a:r>
                      <a:r>
                        <a:rPr lang="en-US" sz="2000" b="1" i="1" dirty="0">
                          <a:sym typeface="Symbol"/>
                        </a:rPr>
                        <a:t>r</a:t>
                      </a:r>
                      <a:r>
                        <a:rPr lang="en-US" sz="2000" dirty="0">
                          <a:sym typeface="Symbol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Symbol"/>
                        </a:rPr>
                        <a:t>Distributive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(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  </a:t>
                      </a:r>
                      <a:r>
                        <a:rPr lang="en-US" sz="2000" b="1" i="1" dirty="0">
                          <a:sym typeface="Symbol"/>
                        </a:rPr>
                        <a:t>r</a:t>
                      </a:r>
                      <a:r>
                        <a:rPr lang="en-US" sz="2000" dirty="0">
                          <a:sym typeface="Symbol"/>
                        </a:rPr>
                        <a:t>)  (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)  (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r>
                        <a:rPr lang="en-US" sz="2000" dirty="0">
                          <a:sym typeface="Symbol"/>
                        </a:rPr>
                        <a:t>  </a:t>
                      </a:r>
                      <a:r>
                        <a:rPr lang="en-US" sz="2000" b="1" i="1" dirty="0">
                          <a:sym typeface="Symbol"/>
                        </a:rPr>
                        <a:t>r</a:t>
                      </a:r>
                      <a:r>
                        <a:rPr lang="en-US" sz="2000" dirty="0">
                          <a:sym typeface="Symbol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(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  </a:t>
                      </a:r>
                      <a:r>
                        <a:rPr lang="en-US" sz="2000" b="1" i="1" dirty="0">
                          <a:sym typeface="Symbol"/>
                        </a:rPr>
                        <a:t>r</a:t>
                      </a:r>
                      <a:r>
                        <a:rPr lang="en-US" sz="2000" dirty="0">
                          <a:sym typeface="Symbol"/>
                        </a:rPr>
                        <a:t>)  (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)  (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r>
                        <a:rPr lang="en-US" sz="2000" dirty="0">
                          <a:sym typeface="Symbol"/>
                        </a:rPr>
                        <a:t>  </a:t>
                      </a:r>
                      <a:r>
                        <a:rPr lang="en-US" sz="2000" b="1" i="1" dirty="0">
                          <a:sym typeface="Symbol"/>
                        </a:rPr>
                        <a:t>r</a:t>
                      </a:r>
                      <a:r>
                        <a:rPr lang="en-US" sz="2000" dirty="0">
                          <a:sym typeface="Symbol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</a:t>
                      </a:r>
                      <a:r>
                        <a:rPr lang="en-US" sz="2000" b="1" dirty="0">
                          <a:sym typeface="Symbol"/>
                        </a:rPr>
                        <a:t>t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</a:t>
                      </a:r>
                      <a:r>
                        <a:rPr lang="en-US" sz="2000" b="1" dirty="0">
                          <a:sym typeface="Symbol"/>
                        </a:rPr>
                        <a:t>c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Negation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~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r>
                        <a:rPr lang="en-US" sz="2000" b="1" dirty="0">
                          <a:sym typeface="Symbol"/>
                        </a:rPr>
                        <a:t>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i="0" dirty="0">
                          <a:sym typeface="Symbol"/>
                        </a:rPr>
                        <a:t>t</a:t>
                      </a:r>
                      <a:endParaRPr lang="en-US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~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r>
                        <a:rPr lang="en-US" sz="2000" b="1" dirty="0">
                          <a:sym typeface="Symbol"/>
                        </a:rPr>
                        <a:t>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i="0" dirty="0">
                          <a:sym typeface="Symbol"/>
                        </a:rPr>
                        <a:t>c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Double</a:t>
                      </a:r>
                      <a:r>
                        <a:rPr lang="en-US" sz="2000" baseline="0" dirty="0"/>
                        <a:t> Negative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~(~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)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Idempotent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r>
                        <a:rPr lang="en-US" sz="2000" b="1" dirty="0">
                          <a:sym typeface="Symbol"/>
                        </a:rPr>
                        <a:t>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r>
                        <a:rPr lang="en-US" sz="2000" b="1" dirty="0">
                          <a:sym typeface="Symbol"/>
                        </a:rPr>
                        <a:t>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Universal 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</a:t>
                      </a:r>
                      <a:r>
                        <a:rPr lang="en-US" sz="2000" b="1" i="0" dirty="0">
                          <a:sym typeface="Symbol"/>
                        </a:rPr>
                        <a:t>t</a:t>
                      </a:r>
                      <a:r>
                        <a:rPr lang="en-US" sz="2000" b="1" dirty="0">
                          <a:sym typeface="Symbol"/>
                        </a:rPr>
                        <a:t>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dirty="0">
                          <a:sym typeface="Symbol"/>
                        </a:rPr>
                        <a:t>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</a:t>
                      </a:r>
                      <a:r>
                        <a:rPr lang="en-US" sz="2000" b="1" i="0" dirty="0">
                          <a:sym typeface="Symbol"/>
                        </a:rPr>
                        <a:t>c</a:t>
                      </a:r>
                      <a:r>
                        <a:rPr lang="en-US" sz="2000" b="1" dirty="0">
                          <a:sym typeface="Symbol"/>
                        </a:rPr>
                        <a:t> </a:t>
                      </a:r>
                      <a:r>
                        <a:rPr lang="en-US" sz="2000" dirty="0">
                          <a:sym typeface="Symbol"/>
                        </a:rPr>
                        <a:t> c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De Morgan's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Symbol"/>
                        </a:rPr>
                        <a:t>~(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)  ~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~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Symbol"/>
                        </a:rPr>
                        <a:t>~(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)  ~</a:t>
                      </a: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~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(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r>
                        <a:rPr lang="en-US" sz="2000" dirty="0">
                          <a:sym typeface="Symbol"/>
                        </a:rPr>
                        <a:t> 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) 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(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r>
                        <a:rPr lang="en-US" sz="2000" dirty="0">
                          <a:sym typeface="Symbol"/>
                        </a:rPr>
                        <a:t>  </a:t>
                      </a:r>
                      <a:r>
                        <a:rPr lang="en-US" sz="2000" b="1" i="1" dirty="0">
                          <a:sym typeface="Symbol"/>
                        </a:rPr>
                        <a:t>q</a:t>
                      </a:r>
                      <a:r>
                        <a:rPr lang="en-US" sz="2000" dirty="0">
                          <a:sym typeface="Symbol"/>
                        </a:rPr>
                        <a:t>)  </a:t>
                      </a:r>
                      <a:r>
                        <a:rPr lang="en-US" sz="2000" b="1" i="1" dirty="0">
                          <a:sym typeface="Symbol"/>
                        </a:rPr>
                        <a:t>p</a:t>
                      </a:r>
                      <a:endParaRPr lang="en-US" sz="20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r>
                        <a:rPr lang="en-US" sz="2000" dirty="0"/>
                        <a:t>Negations of </a:t>
                      </a:r>
                      <a:r>
                        <a:rPr lang="en-US" sz="2000" b="1" dirty="0"/>
                        <a:t>t</a:t>
                      </a:r>
                      <a:r>
                        <a:rPr lang="en-US" sz="2000" dirty="0"/>
                        <a:t> and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="1" baseline="0" dirty="0"/>
                        <a:t>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</a:t>
                      </a:r>
                      <a:r>
                        <a:rPr lang="en-US" sz="2000" b="1" dirty="0"/>
                        <a:t>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dirty="0">
                          <a:sym typeface="Symbol"/>
                        </a:rPr>
                        <a:t>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</a:t>
                      </a:r>
                      <a:r>
                        <a:rPr lang="en-US" sz="2000" b="1" dirty="0"/>
                        <a:t>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 </a:t>
                      </a:r>
                      <a:r>
                        <a:rPr lang="en-US" sz="2000" b="1" dirty="0">
                          <a:sym typeface="Symbol"/>
                        </a:rPr>
                        <a:t>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73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be used to write an if-then statement</a:t>
                </a:r>
              </a:p>
              <a:p>
                <a:r>
                  <a:rPr lang="en-US" dirty="0" err="1"/>
                  <a:t>Contrapositive</a:t>
                </a:r>
                <a:r>
                  <a:rPr lang="en-US" dirty="0"/>
                  <a:t> is logically equivalent</a:t>
                </a:r>
              </a:p>
              <a:p>
                <a:r>
                  <a:rPr lang="en-US" dirty="0"/>
                  <a:t>Inverse and converse are not (though they are logically equivalent to each other)</a:t>
                </a:r>
              </a:p>
              <a:p>
                <a:r>
                  <a:rPr lang="en-US" dirty="0" err="1"/>
                  <a:t>Biconditional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∧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8022</TotalTime>
  <Words>2639</Words>
  <Application>Microsoft Office PowerPoint</Application>
  <PresentationFormat>Widescreen</PresentationFormat>
  <Paragraphs>318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6</vt:lpstr>
      <vt:lpstr>Final exam</vt:lpstr>
      <vt:lpstr>Propositional Logic Review</vt:lpstr>
      <vt:lpstr>Propositional logic</vt:lpstr>
      <vt:lpstr>Laws of Boolean algebra</vt:lpstr>
      <vt:lpstr>Implications</vt:lpstr>
      <vt:lpstr>Arguments</vt:lpstr>
      <vt:lpstr>Practice</vt:lpstr>
      <vt:lpstr>Practice</vt:lpstr>
      <vt:lpstr>Predicate Logic Review</vt:lpstr>
      <vt:lpstr>Predicates</vt:lpstr>
      <vt:lpstr>Sets</vt:lpstr>
      <vt:lpstr>Quantifiers</vt:lpstr>
      <vt:lpstr>Negating quantified statements</vt:lpstr>
      <vt:lpstr>Vacuously true</vt:lpstr>
      <vt:lpstr>Conditionals</vt:lpstr>
      <vt:lpstr>Necessary and sufficient</vt:lpstr>
      <vt:lpstr>Multiple quantifiers</vt:lpstr>
      <vt:lpstr>Negating or changing multiple quantifiers</vt:lpstr>
      <vt:lpstr>Practice</vt:lpstr>
      <vt:lpstr>Quantification in arguments</vt:lpstr>
      <vt:lpstr>Proofs Review</vt:lpstr>
      <vt:lpstr>Proving existential statements and disproving universal ones</vt:lpstr>
      <vt:lpstr>Proving universal statements</vt:lpstr>
      <vt:lpstr>Definitions</vt:lpstr>
      <vt:lpstr>Theorems</vt:lpstr>
      <vt:lpstr>Practice</vt:lpstr>
      <vt:lpstr>Indirect Proofs</vt:lpstr>
      <vt:lpstr>Proof by contradiction</vt:lpstr>
      <vt:lpstr>Contradiction formatting</vt:lpstr>
      <vt:lpstr>Practice</vt:lpstr>
      <vt:lpstr>Sequences and Induction</vt:lpstr>
      <vt:lpstr>Sequences</vt:lpstr>
      <vt:lpstr>Proof by mathematical induction</vt:lpstr>
      <vt:lpstr>Practice</vt:lpstr>
      <vt:lpstr>Recursion</vt:lpstr>
      <vt:lpstr>Solving recursion by iteration</vt:lpstr>
      <vt:lpstr>Practice</vt:lpstr>
      <vt:lpstr>Solving second order linear homogeneoous recurrence relations with constant coefficients</vt:lpstr>
      <vt:lpstr>Practice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576</cp:revision>
  <dcterms:created xsi:type="dcterms:W3CDTF">2009-08-24T20:26:10Z</dcterms:created>
  <dcterms:modified xsi:type="dcterms:W3CDTF">2026-04-19T21:09:14Z</dcterms:modified>
</cp:coreProperties>
</file>